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7" r:id="rId3"/>
    <p:sldId id="283" r:id="rId4"/>
    <p:sldId id="288" r:id="rId5"/>
    <p:sldId id="282" r:id="rId6"/>
    <p:sldId id="286" r:id="rId7"/>
    <p:sldId id="285" r:id="rId8"/>
    <p:sldId id="289" r:id="rId9"/>
    <p:sldId id="292" r:id="rId10"/>
    <p:sldId id="293" r:id="rId11"/>
    <p:sldId id="294" r:id="rId12"/>
    <p:sldId id="296" r:id="rId13"/>
    <p:sldId id="295" r:id="rId14"/>
    <p:sldId id="297" r:id="rId15"/>
    <p:sldId id="298" r:id="rId16"/>
    <p:sldId id="299" r:id="rId17"/>
    <p:sldId id="300" r:id="rId18"/>
    <p:sldId id="290" r:id="rId19"/>
    <p:sldId id="291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>
        <p:scale>
          <a:sx n="76" d="100"/>
          <a:sy n="76" d="100"/>
        </p:scale>
        <p:origin x="-122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81C6-E132-41C2-BEE1-A56D5EC1A7CF}" type="datetimeFigureOut">
              <a:rPr lang="es-CO" smtClean="0"/>
              <a:t>02/02/2015</a:t>
            </a:fld>
            <a:endParaRPr lang="es-C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D365-0C72-4F35-BEF1-977CB46A6FCE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81C6-E132-41C2-BEE1-A56D5EC1A7CF}" type="datetimeFigureOut">
              <a:rPr lang="es-CO" smtClean="0"/>
              <a:t>02/02/2015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D365-0C72-4F35-BEF1-977CB46A6FC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81C6-E132-41C2-BEE1-A56D5EC1A7CF}" type="datetimeFigureOut">
              <a:rPr lang="es-CO" smtClean="0"/>
              <a:t>02/02/2015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D365-0C72-4F35-BEF1-977CB46A6FC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81C6-E132-41C2-BEE1-A56D5EC1A7CF}" type="datetimeFigureOut">
              <a:rPr lang="es-CO" smtClean="0"/>
              <a:t>02/02/2015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D365-0C72-4F35-BEF1-977CB46A6FC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81C6-E132-41C2-BEE1-A56D5EC1A7CF}" type="datetimeFigureOut">
              <a:rPr lang="es-CO" smtClean="0"/>
              <a:t>02/02/2015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D365-0C72-4F35-BEF1-977CB46A6FCE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81C6-E132-41C2-BEE1-A56D5EC1A7CF}" type="datetimeFigureOut">
              <a:rPr lang="es-CO" smtClean="0"/>
              <a:t>02/02/2015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D365-0C72-4F35-BEF1-977CB46A6FC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81C6-E132-41C2-BEE1-A56D5EC1A7CF}" type="datetimeFigureOut">
              <a:rPr lang="es-CO" smtClean="0"/>
              <a:t>02/02/2015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D365-0C72-4F35-BEF1-977CB46A6FC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81C6-E132-41C2-BEE1-A56D5EC1A7CF}" type="datetimeFigureOut">
              <a:rPr lang="es-CO" smtClean="0"/>
              <a:t>02/02/2015</a:t>
            </a:fld>
            <a:endParaRPr lang="es-CO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0D365-0C72-4F35-BEF1-977CB46A6FCE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81C6-E132-41C2-BEE1-A56D5EC1A7CF}" type="datetimeFigureOut">
              <a:rPr lang="es-CO" smtClean="0"/>
              <a:t>02/02/2015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D365-0C72-4F35-BEF1-977CB46A6FC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81C6-E132-41C2-BEE1-A56D5EC1A7CF}" type="datetimeFigureOut">
              <a:rPr lang="es-CO" smtClean="0"/>
              <a:t>02/02/2015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D40D365-0C72-4F35-BEF1-977CB46A6FC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9E181C6-E132-41C2-BEE1-A56D5EC1A7CF}" type="datetimeFigureOut">
              <a:rPr lang="es-CO" smtClean="0"/>
              <a:t>02/02/2015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D365-0C72-4F35-BEF1-977CB46A6FC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9E181C6-E132-41C2-BEE1-A56D5EC1A7CF}" type="datetimeFigureOut">
              <a:rPr lang="es-CO" smtClean="0"/>
              <a:t>02/02/2015</a:t>
            </a:fld>
            <a:endParaRPr lang="es-CO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D40D365-0C72-4F35-BEF1-977CB46A6FCE}" type="slidenum">
              <a:rPr lang="es-CO" smtClean="0"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COCINA FRÍA</a:t>
            </a:r>
            <a:endParaRPr lang="es-CO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3050" y="1124744"/>
            <a:ext cx="6480048" cy="2172668"/>
          </a:xfrm>
        </p:spPr>
        <p:txBody>
          <a:bodyPr>
            <a:normAutofit/>
          </a:bodyPr>
          <a:lstStyle/>
          <a:p>
            <a:r>
              <a:rPr lang="es-CO" sz="2800" dirty="0" smtClean="0"/>
              <a:t>RESUMEN DE NIVELACIÓN </a:t>
            </a:r>
          </a:p>
          <a:p>
            <a:r>
              <a:rPr lang="es-CO" dirty="0" smtClean="0"/>
              <a:t>HISTORIA Y GENERALIDADES</a:t>
            </a:r>
          </a:p>
          <a:p>
            <a:r>
              <a:rPr lang="es-CO" dirty="0"/>
              <a:t>PREPARACIONES</a:t>
            </a:r>
          </a:p>
          <a:p>
            <a:r>
              <a:rPr lang="es-CO" dirty="0" smtClean="0"/>
              <a:t>INGREDIENTES</a:t>
            </a:r>
          </a:p>
        </p:txBody>
      </p:sp>
      <p:sp>
        <p:nvSpPr>
          <p:cNvPr id="4" name="AutoShape 2" descr="data:image/jpeg;base64,/9j/4AAQSkZJRgABAQAAAQABAAD/2wCEAAkGBxMREhUUExQWFRUXFxgYGRgXGBkgIBsYHBcXGBgaHh0cICggGh0lHhgXIzEhJSkrLy4uGB8zPTQsNygtLi0BCgoKDg0OGxAQGywkHiYsLCw1MiwsLC4rKzIsLC8sLTQvLCwsLCw3NDErLC0uMiwvLSw1NywsLCw3LCsrLywtLP/AABEIAIUBewMBIgACEQEDEQH/xAAcAAEAAgMBAQEAAAAAAAAAAAAABgcEBQgDAgH/xABUEAACAQMBAwYGDAwDBwMFAQABAgMABBEFEiExBgcTQVFhFiJUcZPSFBUXMlVzgZGUsbLRCCMzNUJSU3J0gqGzNGKSJDZDg4S0wWOi4UTCw/DxJf/EABoBAQEAAwEBAAAAAAAAAAAAAAABBAUGAwL/xAA3EQACAQMBBQUGBQMFAAAAAAAAAQIDBBEFEiExQVETInGBkRRhobHB8AYy0eHxFoLSIzM0QlL/2gAMAwEAAhEDEQA/ALxpSlAa3U+UFpbMFuLmGFiMgSSIpIzjIDEZGQaw/DXTfL7T08XrVXXOrYx3GtWEUo2o3hYMMkZAMrDepBG8Dga9vc9079gfTTevWrvtWoWc1CopNtZ3JeHNroe9K3lUWUT/AMNdN8vtPTxetTw103y+09PF61Vhq3JrRbUZnVY+sKZpyx8yhyx+QVF7m/0JThLS4k7w8gH/ALpQf6V80dXjWWadKo112Vj12sFlbuPGS+/IuXWdc0m6XZfUYl+Kvuj+fo5AG+XNVvrnITT52/2LV4XmY+LHPcRvtHqUOp2h8oatBBqGhk4azuEHb0jkD5ps/MKkmkaDod3uhUM2PeGadWx1+Izgkd+MVa2qxorNSlUS64WPVSEaDlwkvvyIc2o6ppE/RmWeB137DMWRl6iFOUdT2jvG45q5ORHOja3cGbuWG2nTAYO4VXzwdC53jccrklflBONqfJeC7tBZtldjfbyszO0T9Q2nJYxncCueGMYwCKNNr7Fuuju4ieik2Zo8sCQDhsFSDw8ZSDv3dRrItL6ldUnUpZeOXP54+J8VKTg8SOnfDXTfL7T08XrU8NdN8vtPTxetVfQ8gtMdQyw7SsAykTTYIIyCPH4EV9e57p37A+mm9etY/wASWq/6z9F/ke3sc+q+/In/AIa6b5faeni9anhrpvl9p6eL1qgHue6d+wPppvXp7nunfsD6ab16n9S2n/mfov8AIexVOq+/In/hrpvl9p6eL1qyLDlPZTuI4bu3lkOcIkqMxwMnABzuAJquPc9079gfTTevWs5NaTDacoreKBdhOgdsbTN4xSYE5Yk9QrLs9ZoXdTs6alnGd6X0bPipbSprLwXhSlK2xjilKUApSlAKUpQClKUApSlAKUpQClKUApSlAKUpQClKUApSlAKUpQClKUApSlAKUpQClVty/wCTepI7XOl3MwzvktukyM9bRK+UGeJXdnq37qqe95fasC0cl3MjDcyFERh5wEDCgLA50rtIdasJZGCokLFmOdw/HDq3neR89RXlNzlSSZS0BiT9owG2f3RwQd5yf3TUFurqSVi8sjyOeLSMzH52JNfNrbvK+xEjSOeCRqWY/wAqgmsGtYUK1ZVqiy0sJPhxb4eZ7RqyjHZR8yOWJZiWY7yzEkk9pJ3mvxQSQACSTgADJJ7ABvJqyeTfNFPIBJfSC1i/UBDSt9ap/wC49wqytG0+0sF2bO3VDjBlbxnbzsd/yZx3Cl1f29qv9SW/ouPoIUpz/KijrLkHqcw2kspsf5wqf0kKn+lfN7yH1ODxns5xg5ygDkEdf4osRjtq/ZL6RuLt8hx9VEvJBwdvnP8A5rT/ANTUM/kljy+/iZHscuqKt5B8u2Li1u2ySdlJG4huASTv6gx353HtqXct+RiaqgdGWO8RdkM3vZkHBHPUw6m+scNtrmmWt+uzeQLIcYEq+LIvmYfVw7c19xw9EgUyGQKAOkbAJA4Fura7TuBOTuzWDO/oUKiubTg90oPd5/xwfieipSktip5MgnIDVJbaQ6beI0Uq5MQfrXeSgPBhxKkEgjIHAVPq1l9r2nXWLe5mt5SreL+NUSI+dxRwcq4I6jmtlHEUABfpOxyACw7WA3Bu3G48RgHFYWqRpVJdvTTjtcYtYafVdU/n4nrQcktl8uZ+0pStOe4qJWX+81v/AAzfYnqW1ErL/ea3/hm+xPW9/Dv/ADP7X9DGu/8AbLipSld4aoUqH69omrSzu9tqa28J2dmI20T7OFUN4zDJywY/Litf4N678Mp9Dh+6gLApVf8Ag3rvwyn0OH7qeDeu/DKfQ4fuoCwKVX/g3rvwyn0OH7qeDeu/DKfQ4fuoCwKVX/g3rvwyn0OH7qeDeu/DKfQ4fuoCwKVX/g3rvwyn0OH7qeDeu/DKfQ4fuoCwKVX/AIN678Mp9Dh+6ng3rvwyn0OH7qAsClV/4N678Mp9Dh+6ng3rvwyn0OH7qAsClV/4N678Mp9Dh+6ng3rvwyn0OH7qAsClV/4N678Mp9Dh+6ng3rvwyn0OH7qAsClV/wCDeu/DKfQ4fup4N678Mp9Dh+6gLApVf+Deu/DKfQ4fup4N678Mp9Dh+6gLApVf+Deu/DKfQ4fup4N678Mp9Dh+6gLApVf+Deu/DKfQ4fup4N678Mp9Dh+6gLApVf8Ag3rvwyn0OH7qeDeu/DKfQ4fuoCwKVX/g3rvwyn0OH7qeDeu/DKfQ4fuoCwKwtS0i3uRieGKYDgJEVsebaBxWbSgKu5QwabZ6hbWY0q1fp1LdIVUbONvdsbBB952jjUmt7pYV2IIooF7I0Vf6AY/pUP5xPz/p3xTf/n/+K2XKHX4bKPpJm4+9Qe+c9ij6zwFctrlzdRuIUaEnvjwXHOX5mdbQg4OUkbaaUnLMc9pJ6vuqKatzgWMBIEhmYdUI2h/qJCf1qr+U3Ku4viQ52IuqJT4v83657zu7AK1em6fLcyLFBG0sjcFUZPeT1ADrJwBUtfw6n37mTb6L6v8AT1LO75QRZqc6tvnfbzgdoMZPzbQ+upbofKC3vFJgkDEe+U7mXzqd+O/hUU0fmcAAa/uujJ/4UABYed2BHzKR3mpFZcgNMgZXiN0JF97IJN+fNuUg9Yxg18X+l6dCLUZqEvHPquJaVeq3vWUbysTUtGtbpdm6gWVeo5IZf3WG8VmGvyuYo1p0ZqcHhozZRUlhkTTmm03a2jc3Wx+z8TPm2tjh/XvqQaboEFoNm2lm6PH5GY7QHejcV71Jx2AGsylbK61qvc0+zqKOPD48Txhbxg8rINeHstQ4jfKOfeht21x94eDcCcDfjiBXvXnenMTq0IuFwT0Jx4xG8Bc8GJ4HtxWuoxhKWzPdnme0m0so9KiVl/vNb/wzfYnrQ8n+XTm8W36J+heRY0SVi0sTHC4LEAuA2dzeMO3dit7af7zW38M32Lj/AOK6TSrGraX6jU5xePgYderGpSyupcdKUrrzXClV7zq84B01VhgCtcyLtZYZEaZxtEfpMSCFHDxSTwwaN1DlVfTEtLeXBJ/9VlX5FUhR8goXB1pSuPvb2fyqb08nrUGuz+VT+nk9apkYOwaVyAdYufKbj00nrV1ZyYYmztSSSTBCSTvJPRrkk9dUmDZ0rn3ns1GaPUyqTSovQRHCSOoyS+ThSOwVAm1q4HG5nH/Pk9ahcHX9K4+9vZ/KpvTyetT29n8qm9PJ61Bg7BpXIPtxc+U3HppPWrp3m9lZ9Ms2YlmNvGSSSSSVGSSeJoQkNKivOJyyTS7cPsh5pCViQncSBvZuvZXIzjtA3ZzXPmr8tdQuWLS3cwz+jG7RoB2BUIG7tOT30Lg6tpXH3t7P5VN6eT1qe3s/lU3p5PWoMHYNK5B9uLnym49NJ61dHc0UzPpNszszsemyzEkn8fKBkned1BgmFKpj8IC+ljlsxHLJGCk2dh2XOGixnZIzxPz1U7a1cDjczj/nyetQYOv6Vx97ez+VTenk9av1NduM7rqfPdPJ61TIwdgUrmjkvzm39m67cr3MOfGjlbaJGd+zI2WVuzJI7uzozSdRjuYY54jtRyKHU9xHWOojgR1EVSGXSqm5/wC8kjjtOjkePLy52HZc+KnHZIzVMnWbkcbmf00nrULg6/pXH3t7P5VN6eT1qe3s/lU3p5PWoMHYNK5BGs3J/wDqZ/TSetT24ufKbj00nrVMjB09Ny309HaOS6ijkQ4ZJTsEHzPg9+esEGse65w9LjGTewnuRts/MmSa8+XXIK31Rct+LnUYSZRvx1Kw3baZ6jvGTgjJqi+UHN1qNmx2rdpk6pIAXB/lA21+UY7zVBt+cLl1Fc38FzZhj0CMoaVMBmO1vC52sAMeON9QbUb+W4kMkzl3PWezqAA3Adw3VmWnJq9lbZjtLhj8TIB8pIAHymp7yb5oZN0moyCFOPQxsGkbuLDKr/LtecV4zVODdWWE8Yy+nifSy+6iEck+S9xqU3RQLuG+SRs7Ea9rHt7F4nzAkXroGkW+mxdDajLHHSznG3IR39SjfgDcOrrJyoBFDEILaNYYV4KvE97HiSeskknrJrC1HUIrdDJNIsaDrY9fYOsnuG+uV1LW5VX2NrnxXF+H3kzqNso96ZlE1+VBLznStlOI4pZB+thVB82TtfOBWRonOHHcv0a2tyTuyY0EgUHrbZOVHfitO9JvNnbdN48vlnJkdvTzjJM6UU5GaVrj1FKUoBX7X5Xje3ccKGSV1RF4sxwB/wDvZVSbeFxBrpuS0UuoQ3+QrxK7Sr+1cLsxP3MCw2j17K9+dXpI2uUsf+S0J/ow/wDvFY3JrV3vtTlkCOkENqwj21KltuaHD4PU+y2O6MdeazOQaGXlDfScVigEfmJ6EfWkldtYe0O5pwr8Y02/fvljf78I1tXY2G4839C3aUpXRGGcz88UpbWLoE52ehUdw6CNsfOzH5alfMDo0MpuZ5I1d0ZEQsAdjIZmK54E5Az2DvNRHne/PF554f8Atoan34O/5G7+Nj+waheRbYQdg+atVytj/wBhu8Df7Gm4D/0mrb0qkOOTZy4/JycP1G+6usuSwxZWufJ4f7a1tKVC5OdOfP8AOp+Ii+uStr+D2P8Aarr4lPtmtVz5/nU/ERfXJWw5g7pI7q5MjqgMKAFmAz457acxyL52B2CvK7QbD7h71vqNeHtxb/t4vSJ99ekGowudlJY2bsV1J+YGqQ5Cispdkfi5OA/Qbs81dS83akaXZAggi3jBB6vFFSKlAUL+EFMTe26dS2+0PO0jg/YX5q1/MhpUVxqDGVFcRQtIqsMjb241VsHccAtjvIPEVsvwg7ci8t5P0XgKjzpIxb+4taXme5QQ2N+WuHEcckLR7Z4B9tGUseoYVhnvFQvI6RAxX7WoTlRYkZF5bEdonj9avteUdmdwurcnumj9aqQ5Sms5Npvxcnvj+g3ae6uj+Z9CukWoIIP47cQQf8RL1GphHIGAKkEHgQcg/LX1ULkpD8Ij8tZfFz/airScxY//ANT/AKeX7UVbv8Ij8tZfFz/airS8xX50/wCnl+1FQcjofYHYKx77TYZ1KSxJIpGCrqCCPlrKpVIcgazaiG4niX3sc0sa5/VSRlHn3AV0DzHuTpMQPVJMB5ulY/WTVC8p/wDG3f8AFXH956vjmN/NSfGzf3DUKyP/AIRH5Oz/AH5fspVfc1f53s/33/sy1YP4RH5Oz/fl+ylV5zYSqmq2jMQqh3ySQAPxMg3k0HI6h2B2CmwOwVh+3Fv+3i9In31+rq1uSAJ4iTuAEi8fnqkOaecS1kOp3hEbkGY4IViOC9gqPew5f2cn+hvursSlTBcilKVSEM53Lm4i0yWW2leJ0ZCWTjsFgjDON2NrayMHxawtIv8A2RBFNknpI0c545KgkfIcipnrenLc280D+9ljeM920pGfkzmqV5C8oktbGWO6bYe1laMrxYkliFUdZ2xIuOxeyuf/ABDbTq0IygstPh47vngy7OajJpks5T6/HYwmV97HciA73bs7gOJPUPkBo7W9YmvJDJM20eoD3qD9VR1D+p6817cpddkvpjLJuHBE6kXs7yeJPWe4ADb83fJA6jPl8raxeNM/DPWIlP6zd3Ab+JXPtpemQs6e3PG3zfT3fq/oSvWdR4XA2fN5ze+zVFzdFo7QHxQNzTEHeF/VTdgsN534xxFv2sqW8YitY0giHBUAHyk9ZPWePea+J5QcBVCIgCogGAqgYAAG4bgK8q0Gpa5VqycKD2YdVxZlUbaMVmW9n0zEnJOT3181pOUHKy1st0r5fGejQbTd2RwX+YitHp3OVDNII0trlieARFc46zsqxOB14zWsp6fdVo9pGDa69fXiezqwi8Nk3pX4jZAO/fv3gg/KDvFftYR6HxNEXBUOYyf01Ckr3gMGB+UGse30G1RxLJ0l3KvvWuDlVPaqDCqf3VFZTMAMk4A4k1qzyigYlYmNw4/RgG3v7Cw8RP5mFZtrVrQTVKO/rjh9MeJ5zjF/mZuJtUDs6ts7QWNmIUAiPMuyM9YyrnB4b+2o7zExGVb68IP+0XGBn9VcyfXMR/L3Vh8trh7PT7mWbCT3JEaoDvSPZKquetgpmkOOs44AEzzm60Y2enW0LDD7G247HkJdh8hbHyV2Gj0aic6tSTk8RW/lhZa9Wa+5kt0UsEkpSlbwxTmTne/PF554f+2hqffg7/kbv42P7BqA87354vPPD/20NT78Hf8AI3fxsf2DULyLdpSvO4nWNGd2CqqlmY8AoGSSeoACqQ9KVHPD3TPLrb0q/fW/gmV1V0IZWAZSOBBGQR3EUBzxz5/nU/ERfXJUIstMmuCVhhkmKjJEcbOQOGSFBwO+pvz5/nU/ERfXJW1/B6/xd18Sn2zUPrkV94JXvkF39Fm9SprzPcn7qDVI3ltLiJBHKC8kEiLkpuG0ygV0FX4zYGTwFMEyftKjnh7pnl1t6Vfvre2l0kqLJGwdHAZWU5BB4EHrFUho+XPJKLVLfonOw6najkAyUfBHD9JSDgr19xAIoXWObTU7diPYxmUcHhIcH+Xc4+Va6G1blNZ2rhLi5ihcrtBXcAlSSAcHqyD81fWkco7S7Yrb3EUzKMkRuGwM4ycULk5ePJW/8hu/o03qV4XegXUSl5bS4jQcWkglVR5yygCuvK+XQMCCAQRgg8CDxBqYGTk3kvyluNOlElu5UZBaPJ2JB1hl4cN21xHVXU+i6kl1bxTx+8lRXGeIDAHB7xw+SuRbiMK7KOCsyjzAkCuleZ5idItc9ko+QTygf0FEGQL8Ij8tZfFz/airS8xX50/6eX7UVbr8Ij8tZfFz/airS8xX50/6eX7UVByOiaUpVIcj8p/8bd/xVx/eer45jfzUnxs39w1Q/Kf/ABt3/FXH956vjmN/NSfGzf3DUKyP/hEfk7P9+X7KVTFvbPKwjjRpHbcERSzNuJOFAJO4E/JVz/hEfk7P9+X7KVX3NX+d7P8Aff8Asy0HI1Pgle+QXf0Wb1KztB5K3q3VuxsbpQJ4SSbaUAASKSSSuAAM11TSmBkUrRXvLLT4XaOW7gR1OGVpFBB7CDwrx8PdM8utvSr99UhI6+JX2QTgnAzgDJ+QddfdKAq7lhzuG0ykdlOHzgPdI0SecD3z+bxc9tUff373lw8rYeWVyxEa8WPHZVd/V5zxOTvrsEitXyggn9jTewyqXGwTGSoILDeAQd2/hk8M5oUoPknzX3d0Q9wDaW43lpBh2HYiHeD3sBxyA3Crct4IbeJLe2To4U4DrY9bMeJJ7TUf5F8qX1CD8cxM8R2JVIwc78NsgALnByMDBVh1Vv64rWtVqzlK3S2Utz6v9jZW9CKSnxFQfnA5aexc29uR05HjNx6IHh53I4DqG/srZ8ueVAsYcLgzyAiNeztcjsHZ1nA7cUhLIWJZiWYksxO8kk5JPaSamiaUqz7esu6uC6/svixc19nux4m05OaHNqN0sEW93JZ3bJ2Vz48jnicZ+UkDrq/dC02302LobRQDu6SYgF5G7SezjgcBncBWo5CcnPa20w4xc3ADzdqL+hF8gJJ7yerFbqsrWtXlCXs9B4xxa+S+vofFtQTW3I+nck5JyT1moHy25e+xmMFsFaUbndt6oewD9Jv6Dv3gbHl7ypFlDsofx8gIQfqjgZD5uodZ7gagPNxyUOo3O3KD7GiO3O5/TOciLPWznj3Z4EjONo+lxrJ3Nx+Xlnn1b9x93FZx7kOJIuSHIybUgLzVJZTbk5jjLEGXvAGBHH3qAW4jAwTZcDpCojt40gjXcFRQN3npczlzngBuUDgB1AVpOVGtrZWzzNjI3Ip/Sc+9Hm4k9wNeN5qdS6qKhbLZjnCxub/Tw9T6p0VBbU97I9qMPtprNvZ++htvx0/YSNlip7eMaf8AMfsq66r/AJneTTW1q1zNn2RdnpXJ4hDkoD2E7TOe98dVWBXZWlurejGkuS9Xz+Jrak9uTkKUpWSfBzXz0WjR6vOx4SpDIv7vRrF9qJq2PM3yzt9PaeO6YokuwyuFZgGXaBDbIJGQVwcYGyc9VW1y95EQ6rEocmOVM9HKBnGeKsP0lOBuyOG4iqcveZ7U42IRYZR1FJAN3eHC482+oUuD3StK8sj+Z/VrW8pecLTJbO5jS7RneCVVAD72aNgB73rJqqPco1bydfTRetT3KNW8nX00XrUG4hB4V1xyV/wVr/Dw/wBta59PNPq3k6+mi9auh9AtmitbeNxh0hjRhkHDKigjI3HeKIMoPnz/ADqfiIvrkr75l9ftrK4uHuZRErxKqkg7yHJI3A9VSLnV5B399fma3iDx9FGuTIi+MpfO5iD1ioh7lGreTr6aL1qAuj3S9K8sT/S/q153POTpZRgLtMlSPev2fu1TfuUat5OvpovWp7lGreTr6aL1qDBB4hhR5hXVXNx+a7L+Hi+yKo33KNW8nX00XrVffIuwkt7C1hlGzJHCiMMg4YKARkbjRBlN/hAfnCH+FX+7NWJzMa/bWVzO9zKIlaIKpIO87ecbgeqpZzvcib2/vI5baIOiwKhJdF8YSSMRhiDwYVB/co1bydfTRetQF0e6XpXlif6X9WsPVedjTIY2ZJumfB2URH8Y9Q2ioVfOT89VH7lGreTr6aL1q+k5ptVP/AQeeaP/AME0BCHcklm4kkk953muoebCwa30u0RwQ3RlyDxHSO0oBHUQHxUF5FczZjkWXUGRwpBWCPJViOHSMQMjP6AGDuySMg3HRBlIfhEflrL4uf7UVRbmj1iCz1DpbiQRx9DIu0c++LRkDcD2H5qsfnk5H3moSWzWsYcRpKGy6LgsYyPfEZ96arv3KNW8nX00XrUBdHul6V5Yn+l/Vrxu+dPSo1Leyds9SokhJPYPFwPOSB31TvuUat5OvpovWr9HNPqvk6+mi9agwRDULozTSykYMkjyEdhdy+O/Ga6L5l7Ro9Jg2hjbaWQfutI2yflGD8tQjkvzKylw1/Iixg5MUTEs3cz4GwO3ZyccCONXZDEqKFUBVUAKAMAADAAHUAKBlRfhEfk7P9+X7KVWvN7fx2+pW00zBI0dyzHOADFIo4b+JA+Wrk55OS11qCWwtYw5jaQtl1XAIUD3xGeBqsPco1bydfTRetQF0e6XpXlif6X9Wnul6V5Yn+l/Vql/co1bydfTRetT3KNW8nX00XrUGDSct72OfULqWJg8byllYZ3jA379/VWkqbe5Rq3k6+mi9anuUat5OvpovWoU6VpSlU+RSlKAp7nF0l9KvRqlupMEp2bmNf1mO9uwbRwc/rjj49emucurW3iDo4md1DJGh37xkFz/AMMeff3GpDzgchrm/wAmG+ljUjxoHJ6Jv9GCB+8HHmquF5lr8Hx5bRF626SQ7u3HRjPykVq73SaF1VjUny445+J7068oRaRAtV1KS5laaZtp2+YDqUDqUdQ+s5NWHzVciixXULpcRIdqBG/4sn6L4/UXiO0gHgPGkvJ3m1sLTZknk9mybiq4AiHWDs5O1/MSOvFSq6uWkOW+QDgB3Vi6hq1G0p9nRw5cElwj/HQ9KVCVR5lw+Z5yyFiWPE7zUU5Uct7azUqrLLOdyxqwOD/nI96N43cT1CpRWTbXfR70jjDfrbO/581yFo6Dq7Vzlrju4v78UZ9Ta2cQKg0LkHf6pMbi72oImOXllGyxXqWOM78Y3AnAHHxuBta2tobeFLe2TYhTgOtm63Y8ST3/AP8APa4unk98xP1fNXlWy1HWXXh2NFbMPi/d7l7jyo2+y9qW9ny7AAkkAAZJPAAcSahGhWR1/UOkYH2vtDwI3SvxA79rcSOpAo3bdeet3k2r3HtdYn8WP8RNxUKDgjvUHqHvju4Amrg5P6LFZW6W8C4RBjfxY8WZj1sTkk99bbQtLdJe0VV3nwXRdfF/LxMe6r7XcjwNjSlK6UwhSlKA8JLyNThpEBHEFgDXvVca3yfW71W5j9jW0iSWtr0zSEq6gyXCl4ysbZfZUDJK+8UZ7LHoDyFwhbZDLtfq5Gfm416MwAJJwBvJPUKqnSrKJYtNnEaCZ9WuQ0oUbbAvfghnxtEYVdxP6I7KtC+iV43VgGVkYFWAIIIIIIO4gjqoD6huUf3rq2OOyQfqr7kkCjLEADrJwKqfm6tjHNpbNBBF0lhMFeE5aXHsZiZsouCBvABfex39s45xIlbS74MoYexpjggHeqFlO/rBAIPUQDQG+kmVQCzAA8CSBmvSqo1TR5v9jiuFJt7S7tY4CxBEwkmXZZh19HDsx7+LM57KtegPhZVJIBBI4gEZHZkdVfdVZyHvidQWcxOi3/szEp6PZl2JQ9vs7LFvFhVx4wXuzU45cMRpt8QcEWlwQR1HoXoDbRXKOcK6sR2EH6q+pplQZZgo7SQPrqN8mtMs4JIzCiRzvaR5VFCgxg7mwBgnabGeNefOfbo9gwdVYdPabmAPG7hU8e1WYeYkddASsGsZr1elEX6RUtxGBjZwDvzkgkjA4KeG7OQBiqs9gxdF0/Rp03t5s9Lsrt49sdjG177Gx4uM8N3CgLTJxxrz9kpshttdknAORgnhgGvR1BBBAIO4g9Y7KpTRYegSxt2Xat7m7jmiBXKpKksizR9gUjo3UdvSUBdlfjsACSQAOJNftY2pWKXEUkMo2o5EZHGSMqwwRkbxuPVQH1HeRscLIhJ6gwJr0lkVRliFHaTgf1qE8kOT1qLu8kEMavb3rdEUULshrKBSPFxlcO+47snPGtjznxK2lXoZQwEDkZAOCBlTv6wQCD3UBv7K9WUEr1EjGVzgEgHAJwDjIzvwd4ByK9pZVUZYhR2kgfXUZ5J2UcM8wMNvBclIi8dsWKdDmTonOY0AYt0wOAdyrvrz5ZWyS3mmRyoskbTzko4DKSLSYrlTuODvFASuOQMMqQR2g5FfnSrtbORtYzjO/HbitZyYgt44Ni1/JLJMMDqfppDKo3DADlxjhu3VEOWlu6anFdQLma3tHmKrxljWaNZYz+sTG8myD+kFoCwo5A29SD1bjnfX50y7WztDa47ORn5uNRfmuZG06OSMDZkluJMgY2tq5lwT37Ozx7BXzDbp7eytsrte18PjYGd9xODv47wqj+UdlAS1mAGTuA66+IZ1f3rK3mIP1VG+clQbBlYAq09orA8Cpu4AwI6wQSCKztC0+0gmuVtlVGLRtKijCq3RqEwAABlQDu680BuJJAoyxAHaTivoGoZzlnpFtbXommE9wC8SbGWjiRpW9+yrjaWPOSBjd1itjyAvzLp1sXOJFjET549JETDJn+ZGoCRUpSgFKUoBWu1/RIb2B4LhA8bj5QeplPUw6jWxpQFGbVzyfmFvdbUti7fiZgPedeMdRHEp5yud4qdW86yKrowZWGVZTkEdoNS/VNNiuYmhnRZI3GGVhuPWD3EHeCN4IBFU/q3Ji90Nmls9q6sSdp4jktH2ncM/zqP3hu2q53VdEVw3Vo7p81yf6P795mULnZ7suBNaVp+TnKa3vlzC/jAZaNtzL8nWP8wyKyNa1qC0TbncKOocWY9iqN5/8deK4529VVOycXtdMbzYbccbWdxsGOBk7gKgmpaxcatMbHTfef8AGuN4UJwOD1Kd4yN7YON2TSysr/lAfFDWmn53sffSju/X+wN+9iMVbnJ3QLewhENugRBvJ4szdbM3FmOOPmAwABXW6VoSpNVbjfLkuS8ff9+GBXus92BjcjuS0GmW4hhGTxdz752xxPd2DgBW9pSumMIUpSgFKUoDDi0mBZmuFijE7rstKFG2y+LuLcSPFXd/lFZlKUBqoOTVmk3TpawLNkt0gjUNtNnaO1jOTk5Pea2NxAsiMjqGR1KsrDIZSMEEdYIOMV6UoDAGjW46E9DH+IBEPiD8WCACE3eLuAG7sr31CxiuI2imjWSNsbSOAVOCGGQdxwQD8lZFKAxr7T4p0CSxpIgIIV1BGV3qcHrFetxAsiMjqGR1KsrDIZSMEEHiCDjFelKAwG0W3KxIYYysLK0S7C4jZfelBjxSOois2RAwIIBBGCDwIPEEddfVKA1mlcnrS1Ytb28MLMMExxqpIznBwOGa99U0uC5TYuIkmQENsyKGG0AQDg9e8/PWZSgPxRgYHCtX4NWfTeyPYsHTbW10nRrtbX621jOe+trSgPmRAwKkAgggg9YPEVhx6PbqkcYhjCQsHiUKMIwzhlH6J8Zt47TWdSgFKUoDCsNJggaR4YY42lO1IyKAXbLHLEe+OWbj2mvTULCK4jMc0aSxnGUdQwODkZB3biAayaUBrtJ0G1tdo29vFDtY2ujRVzjOM4G/GT89euqaVBdIEuIY5kB2gsiKwDYIyARuOCRnvNZlKAxtPsIreMRwxpFGucIigAZJJwBuGSSfloNPiEpnEadMU2DJsjaKZzs7XHZzvxWTSgMewsY4EEcMaxxrnCIoVRkljgDcMkk/LXmulQCY3Aij6crsmXZG2V3btrjjcN3dWZSgPG8tI5kaOVFkRhhlcAgjsIO41jaVo1vahhbwxwhiCwjRVyRwJwN9Z9KAxnsIjKsxjQyqpVZCo2gp3lQeIHdWrn5Gac7M72VszMSzMYUJLE5JJxvJNb2lAKUpQClKUApSlAKUpQFfcs+bG1uC1xATaXC5fbiG5jxJKgjDHf4ylTv35rW8iObWCVUvb2R7ySQBgsnvAOoEEnbxv3E7P+WvylTZWc43lyy01UAAAYA3ADsr9pSqQUpSgFKUoBSlKAUpSgFKUoBSlKAUpSgFKUoBSlKAUpSgFKUoBSlKAUpSgFKUoBSlKAUpSgFKUoBSl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data:image/jpeg;base64,/9j/4AAQSkZJRgABAQAAAQABAAD/2wCEAAkGBxMREhUUExQWFRUXFxgYGRgXGBkgIBsYHBcXGBgaHh0cICggGh0lHhgXIzEhJSkrLy4uGB8zPTQsNygtLi0BCgoKDg0OGxAQGywkHiYsLCw1MiwsLC4rKzIsLC8sLTQvLCwsLCw3NDErLC0uMiwvLSw1NywsLCw3LCsrLywtLP/AABEIAIUBewMBIgACEQEDEQH/xAAcAAEAAgMBAQEAAAAAAAAAAAAABgcEBQgDAgH/xABUEAACAQMBAwYGDAwDBwMFAQABAgMABBEFEiExBgcTQVFhFiJUcZPSFBUXMlVzgZGUsbLRCCMzNUJSU3J0gqGzNGKSJDZDg4S0wWOi4UTCw/DxJf/EABoBAQEAAwEBAAAAAAAAAAAAAAABBAUGAwL/xAA3EQACAQMBBQUGBQMFAAAAAAAAAQIDBBEFEiExQVETInGBkRRhobHB8AYy0eHxFoLSIzM0QlL/2gAMAwEAAhEDEQA/ALxpSlAa3U+UFpbMFuLmGFiMgSSIpIzjIDEZGQaw/DXTfL7T08XrVXXOrYx3GtWEUo2o3hYMMkZAMrDepBG8Dga9vc9079gfTTevWrvtWoWc1CopNtZ3JeHNroe9K3lUWUT/AMNdN8vtPTxetTw103y+09PF61Vhq3JrRbUZnVY+sKZpyx8yhyx+QVF7m/0JThLS4k7w8gH/ALpQf6V80dXjWWadKo112Vj12sFlbuPGS+/IuXWdc0m6XZfUYl+Kvuj+fo5AG+XNVvrnITT52/2LV4XmY+LHPcRvtHqUOp2h8oatBBqGhk4azuEHb0jkD5ps/MKkmkaDod3uhUM2PeGadWx1+Izgkd+MVa2qxorNSlUS64WPVSEaDlwkvvyIc2o6ppE/RmWeB137DMWRl6iFOUdT2jvG45q5ORHOja3cGbuWG2nTAYO4VXzwdC53jccrklflBONqfJeC7tBZtldjfbyszO0T9Q2nJYxncCueGMYwCKNNr7Fuuju4ieik2Zo8sCQDhsFSDw8ZSDv3dRrItL6ldUnUpZeOXP54+J8VKTg8SOnfDXTfL7T08XrU8NdN8vtPTxetVfQ8gtMdQyw7SsAykTTYIIyCPH4EV9e57p37A+mm9etY/wASWq/6z9F/ke3sc+q+/In/AIa6b5faeni9anhrpvl9p6eL1qgHue6d+wPppvXp7nunfsD6ab16n9S2n/mfov8AIexVOq+/In/hrpvl9p6eL1qyLDlPZTuI4bu3lkOcIkqMxwMnABzuAJquPc9079gfTTevWs5NaTDacoreKBdhOgdsbTN4xSYE5Yk9QrLs9ZoXdTs6alnGd6X0bPipbSprLwXhSlK2xjilKUApSlAKUpQClKUApSlAKUpQClKUApSlAKUpQClKUApSlAKUpQClKUApSlAKUpQClVty/wCTepI7XOl3MwzvktukyM9bRK+UGeJXdnq37qqe95fasC0cl3MjDcyFERh5wEDCgLA50rtIdasJZGCokLFmOdw/HDq3neR89RXlNzlSSZS0BiT9owG2f3RwQd5yf3TUFurqSVi8sjyOeLSMzH52JNfNrbvK+xEjSOeCRqWY/wAqgmsGtYUK1ZVqiy0sJPhxb4eZ7RqyjHZR8yOWJZiWY7yzEkk9pJ3mvxQSQACSTgADJJ7ABvJqyeTfNFPIBJfSC1i/UBDSt9ap/wC49wqytG0+0sF2bO3VDjBlbxnbzsd/yZx3Cl1f29qv9SW/ouPoIUpz/KijrLkHqcw2kspsf5wqf0kKn+lfN7yH1ODxns5xg5ygDkEdf4osRjtq/ZL6RuLt8hx9VEvJBwdvnP8A5rT/ANTUM/kljy+/iZHscuqKt5B8u2Li1u2ySdlJG4huASTv6gx353HtqXct+RiaqgdGWO8RdkM3vZkHBHPUw6m+scNtrmmWt+uzeQLIcYEq+LIvmYfVw7c19xw9EgUyGQKAOkbAJA4Fura7TuBOTuzWDO/oUKiubTg90oPd5/xwfieipSktip5MgnIDVJbaQ6beI0Uq5MQfrXeSgPBhxKkEgjIHAVPq1l9r2nXWLe5mt5SreL+NUSI+dxRwcq4I6jmtlHEUABfpOxyACw7WA3Bu3G48RgHFYWqRpVJdvTTjtcYtYafVdU/n4nrQcktl8uZ+0pStOe4qJWX+81v/AAzfYnqW1ErL/ea3/hm+xPW9/Dv/ADP7X9DGu/8AbLipSld4aoUqH69omrSzu9tqa28J2dmI20T7OFUN4zDJywY/Litf4N678Mp9Dh+6gLApVf8Ag3rvwyn0OH7qeDeu/DKfQ4fuoCwKVX/g3rvwyn0OH7qeDeu/DKfQ4fuoCwKVX/g3rvwyn0OH7qeDeu/DKfQ4fuoCwKVX/g3rvwyn0OH7qeDeu/DKfQ4fuoCwKVX/AIN678Mp9Dh+6ng3rvwyn0OH7qAsClV/4N678Mp9Dh+6ng3rvwyn0OH7qAsClV/4N678Mp9Dh+6ng3rvwyn0OH7qAsClV/4N678Mp9Dh+6ng3rvwyn0OH7qAsClV/wCDeu/DKfQ4fup4N678Mp9Dh+6gLApVf+Deu/DKfQ4fup4N678Mp9Dh+6gLApVf+Deu/DKfQ4fup4N678Mp9Dh+6gLApVf+Deu/DKfQ4fup4N678Mp9Dh+6gLApVf8Ag3rvwyn0OH7qeDeu/DKfQ4fuoCwKVX/g3rvwyn0OH7qeDeu/DKfQ4fuoCwKwtS0i3uRieGKYDgJEVsebaBxWbSgKu5QwabZ6hbWY0q1fp1LdIVUbONvdsbBB952jjUmt7pYV2IIooF7I0Vf6AY/pUP5xPz/p3xTf/n/+K2XKHX4bKPpJm4+9Qe+c9ij6zwFctrlzdRuIUaEnvjwXHOX5mdbQg4OUkbaaUnLMc9pJ6vuqKatzgWMBIEhmYdUI2h/qJCf1qr+U3Ku4viQ52IuqJT4v83657zu7AK1em6fLcyLFBG0sjcFUZPeT1ADrJwBUtfw6n37mTb6L6v8AT1LO75QRZqc6tvnfbzgdoMZPzbQ+upbofKC3vFJgkDEe+U7mXzqd+O/hUU0fmcAAa/uujJ/4UABYed2BHzKR3mpFZcgNMgZXiN0JF97IJN+fNuUg9Yxg18X+l6dCLUZqEvHPquJaVeq3vWUbysTUtGtbpdm6gWVeo5IZf3WG8VmGvyuYo1p0ZqcHhozZRUlhkTTmm03a2jc3Wx+z8TPm2tjh/XvqQaboEFoNm2lm6PH5GY7QHejcV71Jx2AGsylbK61qvc0+zqKOPD48Txhbxg8rINeHstQ4jfKOfeht21x94eDcCcDfjiBXvXnenMTq0IuFwT0Jx4xG8Bc8GJ4HtxWuoxhKWzPdnme0m0so9KiVl/vNb/wzfYnrQ8n+XTm8W36J+heRY0SVi0sTHC4LEAuA2dzeMO3dit7af7zW38M32Lj/AOK6TSrGraX6jU5xePgYderGpSyupcdKUrrzXClV7zq84B01VhgCtcyLtZYZEaZxtEfpMSCFHDxSTwwaN1DlVfTEtLeXBJ/9VlX5FUhR8goXB1pSuPvb2fyqb08nrUGuz+VT+nk9apkYOwaVyAdYufKbj00nrV1ZyYYmztSSSTBCSTvJPRrkk9dUmDZ0rn3ns1GaPUyqTSovQRHCSOoyS+ThSOwVAm1q4HG5nH/Pk9ahcHX9K4+9vZ/KpvTyetT29n8qm9PJ61Bg7BpXIPtxc+U3HppPWrp3m9lZ9Ms2YlmNvGSSSSSVGSSeJoQkNKivOJyyTS7cPsh5pCViQncSBvZuvZXIzjtA3ZzXPmr8tdQuWLS3cwz+jG7RoB2BUIG7tOT30Lg6tpXH3t7P5VN6eT1qe3s/lU3p5PWoMHYNK5B9uLnym49NJ61dHc0UzPpNszszsemyzEkn8fKBkned1BgmFKpj8IC+ljlsxHLJGCk2dh2XOGixnZIzxPz1U7a1cDjczj/nyetQYOv6Vx97ez+VTenk9av1NduM7rqfPdPJ61TIwdgUrmjkvzm39m67cr3MOfGjlbaJGd+zI2WVuzJI7uzozSdRjuYY54jtRyKHU9xHWOojgR1EVSGXSqm5/wC8kjjtOjkePLy52HZc+KnHZIzVMnWbkcbmf00nrULg6/pXH3t7P5VN6eT1qe3s/lU3p5PWoMHYNK5BGs3J/wDqZ/TSetT24ufKbj00nrVMjB09Ny309HaOS6ijkQ4ZJTsEHzPg9+esEGse65w9LjGTewnuRts/MmSa8+XXIK31Rct+LnUYSZRvx1Kw3baZ6jvGTgjJqi+UHN1qNmx2rdpk6pIAXB/lA21+UY7zVBt+cLl1Fc38FzZhj0CMoaVMBmO1vC52sAMeON9QbUb+W4kMkzl3PWezqAA3Adw3VmWnJq9lbZjtLhj8TIB8pIAHymp7yb5oZN0moyCFOPQxsGkbuLDKr/LtecV4zVODdWWE8Yy+nifSy+6iEck+S9xqU3RQLuG+SRs7Ea9rHt7F4nzAkXroGkW+mxdDajLHHSznG3IR39SjfgDcOrrJyoBFDEILaNYYV4KvE97HiSeskknrJrC1HUIrdDJNIsaDrY9fYOsnuG+uV1LW5VX2NrnxXF+H3kzqNso96ZlE1+VBLznStlOI4pZB+thVB82TtfOBWRonOHHcv0a2tyTuyY0EgUHrbZOVHfitO9JvNnbdN48vlnJkdvTzjJM6UU5GaVrj1FKUoBX7X5Xje3ccKGSV1RF4sxwB/wDvZVSbeFxBrpuS0UuoQ3+QrxK7Sr+1cLsxP3MCw2j17K9+dXpI2uUsf+S0J/ow/wDvFY3JrV3vtTlkCOkENqwj21KltuaHD4PU+y2O6MdeazOQaGXlDfScVigEfmJ6EfWkldtYe0O5pwr8Y02/fvljf78I1tXY2G4839C3aUpXRGGcz88UpbWLoE52ehUdw6CNsfOzH5alfMDo0MpuZ5I1d0ZEQsAdjIZmK54E5Az2DvNRHne/PF554f8Atoan34O/5G7+Nj+waheRbYQdg+atVytj/wBhu8Df7Gm4D/0mrb0qkOOTZy4/JycP1G+6usuSwxZWufJ4f7a1tKVC5OdOfP8AOp+Ii+uStr+D2P8Aarr4lPtmtVz5/nU/ERfXJWw5g7pI7q5MjqgMKAFmAz457acxyL52B2CvK7QbD7h71vqNeHtxb/t4vSJ99ekGowudlJY2bsV1J+YGqQ5Cispdkfi5OA/Qbs81dS83akaXZAggi3jBB6vFFSKlAUL+EFMTe26dS2+0PO0jg/YX5q1/MhpUVxqDGVFcRQtIqsMjb241VsHccAtjvIPEVsvwg7ci8t5P0XgKjzpIxb+4taXme5QQ2N+WuHEcckLR7Z4B9tGUseoYVhnvFQvI6RAxX7WoTlRYkZF5bEdonj9avteUdmdwurcnumj9aqQ5Sms5Npvxcnvj+g3ae6uj+Z9CukWoIIP47cQQf8RL1GphHIGAKkEHgQcg/LX1ULkpD8Ij8tZfFz/airScxY//ANT/AKeX7UVbv8Ij8tZfFz/airS8xX50/wCnl+1FQcjofYHYKx77TYZ1KSxJIpGCrqCCPlrKpVIcgazaiG4niX3sc0sa5/VSRlHn3AV0DzHuTpMQPVJMB5ulY/WTVC8p/wDG3f8AFXH956vjmN/NSfGzf3DUKyP/AIRH5Oz/AH5fspVfc1f53s/33/sy1YP4RH5Oz/fl+ylV5zYSqmq2jMQqh3ySQAPxMg3k0HI6h2B2CmwOwVh+3Fv+3i9In31+rq1uSAJ4iTuAEi8fnqkOaecS1kOp3hEbkGY4IViOC9gqPew5f2cn+hvursSlTBcilKVSEM53Lm4i0yWW2leJ0ZCWTjsFgjDON2NrayMHxawtIv8A2RBFNknpI0c545KgkfIcipnrenLc280D+9ljeM920pGfkzmqV5C8oktbGWO6bYe1laMrxYkliFUdZ2xIuOxeyuf/ABDbTq0IygstPh47vngy7OajJpks5T6/HYwmV97HciA73bs7gOJPUPkBo7W9YmvJDJM20eoD3qD9VR1D+p6817cpddkvpjLJuHBE6kXs7yeJPWe4ADb83fJA6jPl8raxeNM/DPWIlP6zd3Ab+JXPtpemQs6e3PG3zfT3fq/oSvWdR4XA2fN5ze+zVFzdFo7QHxQNzTEHeF/VTdgsN534xxFv2sqW8YitY0giHBUAHyk9ZPWePea+J5QcBVCIgCogGAqgYAAG4bgK8q0Gpa5VqycKD2YdVxZlUbaMVmW9n0zEnJOT3181pOUHKy1st0r5fGejQbTd2RwX+YitHp3OVDNII0trlieARFc46zsqxOB14zWsp6fdVo9pGDa69fXiezqwi8Nk3pX4jZAO/fv3gg/KDvFftYR6HxNEXBUOYyf01Ckr3gMGB+UGse30G1RxLJ0l3KvvWuDlVPaqDCqf3VFZTMAMk4A4k1qzyigYlYmNw4/RgG3v7Cw8RP5mFZtrVrQTVKO/rjh9MeJ5zjF/mZuJtUDs6ts7QWNmIUAiPMuyM9YyrnB4b+2o7zExGVb68IP+0XGBn9VcyfXMR/L3Vh8trh7PT7mWbCT3JEaoDvSPZKquetgpmkOOs44AEzzm60Y2enW0LDD7G247HkJdh8hbHyV2Gj0aic6tSTk8RW/lhZa9Wa+5kt0UsEkpSlbwxTmTne/PF554f+2hqffg7/kbv42P7BqA87354vPPD/20NT78Hf8AI3fxsf2DULyLdpSvO4nWNGd2CqqlmY8AoGSSeoACqQ9KVHPD3TPLrb0q/fW/gmV1V0IZWAZSOBBGQR3EUBzxz5/nU/ERfXJUIstMmuCVhhkmKjJEcbOQOGSFBwO+pvz5/nU/ERfXJW1/B6/xd18Sn2zUPrkV94JXvkF39Fm9SprzPcn7qDVI3ltLiJBHKC8kEiLkpuG0ygV0FX4zYGTwFMEyftKjnh7pnl1t6Vfvre2l0kqLJGwdHAZWU5BB4EHrFUho+XPJKLVLfonOw6najkAyUfBHD9JSDgr19xAIoXWObTU7diPYxmUcHhIcH+Xc4+Va6G1blNZ2rhLi5ihcrtBXcAlSSAcHqyD81fWkco7S7Yrb3EUzKMkRuGwM4ycULk5ePJW/8hu/o03qV4XegXUSl5bS4jQcWkglVR5yygCuvK+XQMCCAQRgg8CDxBqYGTk3kvyluNOlElu5UZBaPJ2JB1hl4cN21xHVXU+i6kl1bxTx+8lRXGeIDAHB7xw+SuRbiMK7KOCsyjzAkCuleZ5idItc9ko+QTygf0FEGQL8Ij8tZfFz/airS8xX50/6eX7UVbr8Ij8tZfFz/airS8xX50/6eX7UVByOiaUpVIcj8p/8bd/xVx/eer45jfzUnxs39w1Q/Kf/ABt3/FXH956vjmN/NSfGzf3DUKyP/hEfk7P9+X7KVTFvbPKwjjRpHbcERSzNuJOFAJO4E/JVz/hEfk7P9+X7KVX3NX+d7P8Aff8Asy0HI1Pgle+QXf0Wb1KztB5K3q3VuxsbpQJ4SSbaUAASKSSSuAAM11TSmBkUrRXvLLT4XaOW7gR1OGVpFBB7CDwrx8PdM8utvSr99UhI6+JX2QTgnAzgDJ+QddfdKAq7lhzuG0ykdlOHzgPdI0SecD3z+bxc9tUff373lw8rYeWVyxEa8WPHZVd/V5zxOTvrsEitXyggn9jTewyqXGwTGSoILDeAQd2/hk8M5oUoPknzX3d0Q9wDaW43lpBh2HYiHeD3sBxyA3Crct4IbeJLe2To4U4DrY9bMeJJ7TUf5F8qX1CD8cxM8R2JVIwc78NsgALnByMDBVh1Vv64rWtVqzlK3S2Utz6v9jZW9CKSnxFQfnA5aexc29uR05HjNx6IHh53I4DqG/srZ8ueVAsYcLgzyAiNeztcjsHZ1nA7cUhLIWJZiWYksxO8kk5JPaSamiaUqz7esu6uC6/svixc19nux4m05OaHNqN0sEW93JZ3bJ2Vz48jnicZ+UkDrq/dC02302LobRQDu6SYgF5G7SezjgcBncBWo5CcnPa20w4xc3ADzdqL+hF8gJJ7yerFbqsrWtXlCXs9B4xxa+S+vofFtQTW3I+nck5JyT1moHy25e+xmMFsFaUbndt6oewD9Jv6Dv3gbHl7ypFlDsofx8gIQfqjgZD5uodZ7gagPNxyUOo3O3KD7GiO3O5/TOciLPWznj3Z4EjONo+lxrJ3Nx+Xlnn1b9x93FZx7kOJIuSHIybUgLzVJZTbk5jjLEGXvAGBHH3qAW4jAwTZcDpCojt40gjXcFRQN3npczlzngBuUDgB1AVpOVGtrZWzzNjI3Ip/Sc+9Hm4k9wNeN5qdS6qKhbLZjnCxub/Tw9T6p0VBbU97I9qMPtprNvZ++htvx0/YSNlip7eMaf8AMfsq66r/AJneTTW1q1zNn2RdnpXJ4hDkoD2E7TOe98dVWBXZWlurejGkuS9Xz+Jrak9uTkKUpWSfBzXz0WjR6vOx4SpDIv7vRrF9qJq2PM3yzt9PaeO6YokuwyuFZgGXaBDbIJGQVwcYGyc9VW1y95EQ6rEocmOVM9HKBnGeKsP0lOBuyOG4iqcveZ7U42IRYZR1FJAN3eHC482+oUuD3StK8sj+Z/VrW8pecLTJbO5jS7RneCVVAD72aNgB73rJqqPco1bydfTRetT3KNW8nX00XrUG4hB4V1xyV/wVr/Dw/wBta59PNPq3k6+mi9auh9AtmitbeNxh0hjRhkHDKigjI3HeKIMoPnz/ADqfiIvrkr75l9ftrK4uHuZRErxKqkg7yHJI3A9VSLnV5B399fma3iDx9FGuTIi+MpfO5iD1ioh7lGreTr6aL1qAuj3S9K8sT/S/q153POTpZRgLtMlSPev2fu1TfuUat5OvpovWp7lGreTr6aL1qDBB4hhR5hXVXNx+a7L+Hi+yKo33KNW8nX00XrVffIuwkt7C1hlGzJHCiMMg4YKARkbjRBlN/hAfnCH+FX+7NWJzMa/bWVzO9zKIlaIKpIO87ecbgeqpZzvcib2/vI5baIOiwKhJdF8YSSMRhiDwYVB/co1bydfTRetQF0e6XpXlif6X9WsPVedjTIY2ZJumfB2URH8Y9Q2ioVfOT89VH7lGreTr6aL1q+k5ptVP/AQeeaP/AME0BCHcklm4kkk953muoebCwa30u0RwQ3RlyDxHSO0oBHUQHxUF5FczZjkWXUGRwpBWCPJViOHSMQMjP6AGDuySMg3HRBlIfhEflrL4uf7UVRbmj1iCz1DpbiQRx9DIu0c++LRkDcD2H5qsfnk5H3moSWzWsYcRpKGy6LgsYyPfEZ96arv3KNW8nX00XrUBdHul6V5Yn+l/Vrxu+dPSo1Leyds9SokhJPYPFwPOSB31TvuUat5OvpovWr9HNPqvk6+mi9agwRDULozTSykYMkjyEdhdy+O/Ga6L5l7Ro9Jg2hjbaWQfutI2yflGD8tQjkvzKylw1/Iixg5MUTEs3cz4GwO3ZyccCONXZDEqKFUBVUAKAMAADAAHUAKBlRfhEfk7P9+X7KVWvN7fx2+pW00zBI0dyzHOADFIo4b+JA+Wrk55OS11qCWwtYw5jaQtl1XAIUD3xGeBqsPco1bydfTRetQF0e6XpXlif6X9Wnul6V5Yn+l/Vql/co1bydfTRetT3KNW8nX00XrUGDSct72OfULqWJg8byllYZ3jA379/VWkqbe5Rq3k6+mi9anuUat5OvpovWoU6VpSlU+RSlKAp7nF0l9KvRqlupMEp2bmNf1mO9uwbRwc/rjj49emucurW3iDo4md1DJGh37xkFz/AMMeff3GpDzgchrm/wAmG+ljUjxoHJ6Jv9GCB+8HHmquF5lr8Hx5bRF626SQ7u3HRjPykVq73SaF1VjUny445+J7068oRaRAtV1KS5laaZtp2+YDqUDqUdQ+s5NWHzVciixXULpcRIdqBG/4sn6L4/UXiO0gHgPGkvJ3m1sLTZknk9mybiq4AiHWDs5O1/MSOvFSq6uWkOW+QDgB3Vi6hq1G0p9nRw5cElwj/HQ9KVCVR5lw+Z5yyFiWPE7zUU5Uct7azUqrLLOdyxqwOD/nI96N43cT1CpRWTbXfR70jjDfrbO/581yFo6Dq7Vzlrju4v78UZ9Ta2cQKg0LkHf6pMbi72oImOXllGyxXqWOM78Y3AnAHHxuBta2tobeFLe2TYhTgOtm63Y8ST3/AP8APa4unk98xP1fNXlWy1HWXXh2NFbMPi/d7l7jyo2+y9qW9ny7AAkkAAZJPAAcSahGhWR1/UOkYH2vtDwI3SvxA79rcSOpAo3bdeet3k2r3HtdYn8WP8RNxUKDgjvUHqHvju4Amrg5P6LFZW6W8C4RBjfxY8WZj1sTkk99bbQtLdJe0VV3nwXRdfF/LxMe6r7XcjwNjSlK6UwhSlKA8JLyNThpEBHEFgDXvVca3yfW71W5j9jW0iSWtr0zSEq6gyXCl4ysbZfZUDJK+8UZ7LHoDyFwhbZDLtfq5Gfm416MwAJJwBvJPUKqnSrKJYtNnEaCZ9WuQ0oUbbAvfghnxtEYVdxP6I7KtC+iV43VgGVkYFWAIIIIIIO4gjqoD6huUf3rq2OOyQfqr7kkCjLEADrJwKqfm6tjHNpbNBBF0lhMFeE5aXHsZiZsouCBvABfex39s45xIlbS74MoYexpjggHeqFlO/rBAIPUQDQG+kmVQCzAA8CSBmvSqo1TR5v9jiuFJt7S7tY4CxBEwkmXZZh19HDsx7+LM57KtegPhZVJIBBI4gEZHZkdVfdVZyHvidQWcxOi3/szEp6PZl2JQ9vs7LFvFhVx4wXuzU45cMRpt8QcEWlwQR1HoXoDbRXKOcK6sR2EH6q+pplQZZgo7SQPrqN8mtMs4JIzCiRzvaR5VFCgxg7mwBgnabGeNefOfbo9gwdVYdPabmAPG7hU8e1WYeYkddASsGsZr1elEX6RUtxGBjZwDvzkgkjA4KeG7OQBiqs9gxdF0/Rp03t5s9Lsrt49sdjG177Gx4uM8N3CgLTJxxrz9kpshttdknAORgnhgGvR1BBBAIO4g9Y7KpTRYegSxt2Xat7m7jmiBXKpKksizR9gUjo3UdvSUBdlfjsACSQAOJNftY2pWKXEUkMo2o5EZHGSMqwwRkbxuPVQH1HeRscLIhJ6gwJr0lkVRliFHaTgf1qE8kOT1qLu8kEMavb3rdEUULshrKBSPFxlcO+47snPGtjznxK2lXoZQwEDkZAOCBlTv6wQCD3UBv7K9WUEr1EjGVzgEgHAJwDjIzvwd4ByK9pZVUZYhR2kgfXUZ5J2UcM8wMNvBclIi8dsWKdDmTonOY0AYt0wOAdyrvrz5ZWyS3mmRyoskbTzko4DKSLSYrlTuODvFASuOQMMqQR2g5FfnSrtbORtYzjO/HbitZyYgt44Ni1/JLJMMDqfppDKo3DADlxjhu3VEOWlu6anFdQLma3tHmKrxljWaNZYz+sTG8myD+kFoCwo5A29SD1bjnfX50y7WztDa47ORn5uNRfmuZG06OSMDZkluJMgY2tq5lwT37Ozx7BXzDbp7eytsrte18PjYGd9xODv47wqj+UdlAS1mAGTuA66+IZ1f3rK3mIP1VG+clQbBlYAq09orA8Cpu4AwI6wQSCKztC0+0gmuVtlVGLRtKijCq3RqEwAABlQDu680BuJJAoyxAHaTivoGoZzlnpFtbXommE9wC8SbGWjiRpW9+yrjaWPOSBjd1itjyAvzLp1sXOJFjET549JETDJn+ZGoCRUpSgFKUoBWu1/RIb2B4LhA8bj5QeplPUw6jWxpQFGbVzyfmFvdbUti7fiZgPedeMdRHEp5yud4qdW86yKrowZWGVZTkEdoNS/VNNiuYmhnRZI3GGVhuPWD3EHeCN4IBFU/q3Ji90Nmls9q6sSdp4jktH2ncM/zqP3hu2q53VdEVw3Vo7p81yf6P795mULnZ7suBNaVp+TnKa3vlzC/jAZaNtzL8nWP8wyKyNa1qC0TbncKOocWY9iqN5/8deK4529VVOycXtdMbzYbccbWdxsGOBk7gKgmpaxcatMbHTfef8AGuN4UJwOD1Kd4yN7YON2TSysr/lAfFDWmn53sffSju/X+wN+9iMVbnJ3QLewhENugRBvJ4szdbM3FmOOPmAwABXW6VoSpNVbjfLkuS8ff9+GBXus92BjcjuS0GmW4hhGTxdz752xxPd2DgBW9pSumMIUpSgFKUoDDi0mBZmuFijE7rstKFG2y+LuLcSPFXd/lFZlKUBqoOTVmk3TpawLNkt0gjUNtNnaO1jOTk5Pea2NxAsiMjqGR1KsrDIZSMEEdYIOMV6UoDAGjW46E9DH+IBEPiD8WCACE3eLuAG7sr31CxiuI2imjWSNsbSOAVOCGGQdxwQD8lZFKAxr7T4p0CSxpIgIIV1BGV3qcHrFetxAsiMjqGR1KsrDIZSMEEHiCDjFelKAwG0W3KxIYYysLK0S7C4jZfelBjxSOois2RAwIIBBGCDwIPEEddfVKA1mlcnrS1Ytb28MLMMExxqpIznBwOGa99U0uC5TYuIkmQENsyKGG0AQDg9e8/PWZSgPxRgYHCtX4NWfTeyPYsHTbW10nRrtbX621jOe+trSgPmRAwKkAgggg9YPEVhx6PbqkcYhjCQsHiUKMIwzhlH6J8Zt47TWdSgFKUoDCsNJggaR4YY42lO1IyKAXbLHLEe+OWbj2mvTULCK4jMc0aSxnGUdQwODkZB3biAayaUBrtJ0G1tdo29vFDtY2ujRVzjOM4G/GT89euqaVBdIEuIY5kB2gsiKwDYIyARuOCRnvNZlKAxtPsIreMRwxpFGucIigAZJJwBuGSSfloNPiEpnEadMU2DJsjaKZzs7XHZzvxWTSgMewsY4EEcMaxxrnCIoVRkljgDcMkk/LXmulQCY3Aij6crsmXZG2V3btrjjcN3dWZSgPG8tI5kaOVFkRhhlcAgjsIO41jaVo1vahhbwxwhiCwjRVyRwJwN9Z9KAxnsIjKsxjQyqpVZCo2gp3lQeIHdWrn5Gac7M72VszMSzMYUJLE5JJxvJNb2lAKUpQClKUApSlAKUpQFfcs+bG1uC1xATaXC5fbiG5jxJKgjDHf4ylTv35rW8iObWCVUvb2R7ySQBgsnvAOoEEnbxv3E7P+WvylTZWc43lyy01UAAAYA3ADsr9pSqQUpSgFKUoBSlKAUpSgFKUoBSlKAUpSgFKUoBSlKAUpSgFKUoBSlKAUpSgFKUoBSlKAUpSgFKUoBSlK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885310"/>
            <a:ext cx="2771800" cy="97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1763687" y="4007190"/>
            <a:ext cx="5156765" cy="744488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CHAUD-FROID</a:t>
            </a:r>
            <a:endParaRPr lang="es-CO" dirty="0"/>
          </a:p>
        </p:txBody>
      </p:sp>
      <p:sp>
        <p:nvSpPr>
          <p:cNvPr id="4" name="AutoShape 2" descr="data:image/jpeg;base64,/9j/4AAQSkZJRgABAQAAAQABAAD/2wCEAAkGBhMSERQUExQWFRUUGBgYGBcYFxcXFxQYFxQXFxcYFBoXHSYeFxokGRUVHy8gJCcpLCwsFR4xNTAqNSYrLCkBCQoKDgwOGg8PGiwkHyQsLCwsLCwsLCwsLCwsLCwsLCwsLCwpLCwsLCwsLCwsLCwsLCwsLCwsLCwsLCwsLCwsLP/AABEIAMIBAwMBIgACEQEDEQH/xAAcAAABBQEBAQAAAAAAAAAAAAAEAAECAwUGBwj/xABCEAABAwIDBAYIBAQGAQUAAAABAAIRAyEEEjEFQVFhBhMicYGRMkJSobHB0fAHI2JyFILh8SQzQ1OSstIVFheD0//EABkBAAMBAQEAAAAAAAAAAAAAAAECAwAEBf/EACgRAAICAgICAgEDBQAAAAAAAAABAhEDMRIhQVEEE/AiMmFScYGhsf/aAAwDAQACEQMRAD8A8scD4fLRRDT8u9P5f3SbxtwKYcYt5217lGOPj9VON3lZLN981jEMvu+Clk77Jwe/ePFKbb+yb+5YwwbyP3qnbTvYf2UxU+P/AGCbUftnx+4QNQ7KenZPdx71cKVtPeNeCpNe4dxtqrQQJAExBF9TvQY6ocsbaRr6V9Poptc2BLRPrX0Gn0UmYcu9FsyL337verTRY2M7mtJ9IAlx42A0Sj0Dvff0WxNv271EHgG21/bZE0Mfhmk5m1XgSAAWsEHiTJjwQ9TagnsU2ttF5cY8fotsVteyDzYwRlO+LzCYl2kCdxjd9hXnGOLbW5AAfJCtxzzMuPmVqFtFuY3sL6dnT3KIrEbt0Hs6FRLn6yfMqjrnk2Lo7ytVm5FprGwta+irFUiNLT6o38bXTjEVOJ8b/HvCKZiiNQwxxa2/l4IguwXrDGW0dwnziU/XukH2bCw58r6o1telcOaY4sPwzAx/dXNwFF0fn5dYD2b+ZFj3pbXlDU3pmYa5NjF3F2g1O627koiXHcJI3C0dy0K+xqoE5S5pNzTAeABoeyZ9wVFJzrwHXljewDmBkHudBneVrXgFPyRbiNXQNA2MreBE6RKpeYsTMgD0RvMyPgjxi3NyubJFMkMd1bYeTGvEwN8oR1Yh2aSHS5xGQWJ0HceGgjRZBf5+WUuIEkEEzEZd0elpHhrdQDRYZhe5MactPgrBUIIuexpLd8zlPiTqk95JJjtO3ZB5j+gTCExU1uOHojSddLbvNPVbrpYezGad4tr3qArnLAuGmZyjyceGlk7KxylsHjMXb9B9UKDYnWPqdkez6X1P0VBZG8ac/uVcATu1PD0f6KNUkkmw8DHeEyAytxgxPkJCZSudx8AY8EkwCZdy4Hy1T5hwsoE315prRz4LGJlxtx4pF1juv5cVDd8O9P4fe9YxIP58E0/fFMHR97vqpZ+Xdy71jCDfv6c1MME6+MW8lbhsGXDM6GMHrHfPs8VM41rezRb/ADOufAaBCwpexU8BqXnIDx39w1Uv4mlT9BuYj1n/ACaPmpUacBz6ozFwIaDrPFRwexa1Z0Mpk8SRA8ylv2PT8IHq417tXQOAsPIKkN++K7fZ/wCHmhrP/lb9V0uB6N0KXo02zxIk+9TeaK0UjglLZ5dQ2LWqehScecQPetXC9BMQ7XK3vM/BelijyUxSUnnb0WXxo+TjcB+GpcO1W8Gt+q2sN+FWHiesqE77gfJblM5TZalB+hH90n3S9heGK8HLs/DXCxB6zl29Pch3/hth2mJqD+b+i7qA6414Ji0EQf7IfZL2DhH0ef1Pwuon0atQd+U/LkgK/wCFz2nsVWu5OaR7xK9INPKb6K1olD7pew/VH0eQ4voPjGAxTDx+gg+6xXO4jZ9Wm6KrHN5OBafCV9BtpEdynWwjHty1GhzTucAR71SOd+UTlhXhnzialSm6Wuc3mCR8EYzbpdauxla2rhDx3PbDl6ptz8M8NUuwOpniw2/4m3lC4Lbn4cYmjLqYFZnFlnDvaflKspwkRlCUdAVbD4erei8UnZf8qsBlJiCWVWjLO/tht95WZVwFRgJLIDYJLgN9hyLbi6re11wRBbYjeOXl8FZhse6nAs5uuV12943tOtxBT9rQlryDRpYX0kC/PnvT9VrA0HamLRwjxWmKArud1boe+SaboLnWmKZAAd3WdwzLOqYZ4gFjgbwMpB5nnceEIpmogGDXcZiwl194n4KbGiRJjWSACQb2Am404KJmbuiRDjlNuRUmmBv8JsPPfuKzB0O8jiPANsOXHu3KAI4Ak6Cw8Rex1smqSSZPuOvDkfcoFp38L204AomJdcRoYHCY90+KSj1b/ZP/ABKSIOxx9hPpv8eCc+8e9K2sffFYA4I4HmPmnEcP77kwA++CnT1AiZtGvdCwRm3ix5ge6EZkZSE1Ggv1DNw4F33/AEtqRQaNDVI8KY4c3ffflv7V9SdeMobG0Tr4t1Q9o6aDcO4blpbH2UajgAMxOg4cygcHg3PcGtEudaF2RqfwrRh6PaxFSA5wvknd3/fes3SpD442+TKaPR3PWDCczx6UejTHDmV3GBFPtMZ/pwD3xx3lc3n/AIVrcPS7WIq+m7UtnefvmuiwdNmHphsydSd7nHUrkm2ztgkgwMUKtQDUoCtj3u9EQOKH/hifSJKi3WyyTYZU2owaXQ7tquOjVOngwNyvFFDkHiA9fVPJa+z6rssE9ypFJUY2oWgAb1LJl4K6Hhh+x8TaZUdMjXeEW8k3HiFzuzMW7MLlbtOvCTF8jmroGf431OgDatSqIyk5fmh8Nteo3USFq13h1osg6tOL6p3PyJGF9GhgtuhHV9sZGh72FzHGAWDMZi4N7HfHBcfQq53H1eYFvHgj2Uqou13fBIzDgY3ifuUmPPGZTL8aUNnTUK7Kjc1MyN4ghzf3NNx8OaCxFCLjTgsduHcBnYbi/ZMEcxvVtDpARaoJ5ix8Rofcuujloz9udFqGJEub2vaFnDx39xXmu3+h1XDS4DrKftAXb+8bu/Rex9ax96ZE8N/kh61IO794VYZHElPGpHgTzCNbjW1bVjewFWJcI3VN7xz9Ic9F2PSjoOHTUoCHalmgd+32Ty07l5/VaQYIIIsQbEHnwXUmpKzklFwfYVidmPZJLeyIh9i103BkWLTuIVVXCubZzSDEkcG8e6UTs3GCOrqjNTmRaTTO9zRvB3t0dyMENisOWHKSD2cwdMgs3GmbZmngRIg6EELdmpARZy4efP6pnM4zbXS3I8leeJDQLGAbGRYa+iOO7emLdZi3pGbnlr2hbUJrFoqLY1kHhbw9ydXlo3kg8mhw5Qd9k61hop844xonDTwv8U3Wm8b96jJ04X70RScHh3fMLUpN6hs61nCw9hvP9X3307NpgTVdcA9ke076D70UqeEfVdLQXuJvA8DyG7wPJBsdIpFUHVX4TAlpD3NOU6c1p0ejhplpqDXdzGs/FbOMw4fSLeAty4KUsnovDE9s53A7UNAvLGzUdZrvY5gcYWthagwNLrn9rE1ZyNNy2dXOWBh8T1VQPLQ7KZg8RxWpsnZ1TFVTVrGRMk8eQ4BCdRVvQYW3S3/w2ui2Cfeu+TUfME89Sujbh95uU1JgAAHgiqYXDLI5OzujDiqICkgMaHZovC1gEzmqGSHNVZ0YsnB2D4Npy3RQamAUwmjGlQk5W7HATPoBwvorGhWNCzSYqk1oqoYUN0CIAUssC6oxGNa0W1+CTpdIzbl2y4oerWGiz6+0Z7lJtYELNBRezqxbL/VZ+1diMxDgRUrM07If2Lbw3jzRDXXRDHALR/S7RpSb6bNPZ+BY1jZque4ASSyHONhJiyA2lswQXMMjWIujMDjIIkA8ijXNaZOh3c1SM2iDRxjK5aZBIjgj6W259MX9oa+I0PuT7awjQ+W2zDNHcYMeI96x3K++0bZ0XWNqCxBPH68FyHS/oj1s1KYiqNR/uDh+7gfDuLbUIuDCNpbYMQ8Zhx3hPGTi7JzgpKjyNzSCRojdm4lrvyavoEktdMdW8ixmD2CYzW3A7jPRdNdigj+IpQR/qDhwceHA+fFcgCNNN67E1JdHA04SotrUQwlr2Oa9ubPJsHZoaYj0Ytrc6EJhSAJljgGjtXu1xFiZb6M7uG9F1Iq0s0DPSgOJnt0xZpMcDDCeBZwJQdGm0wC8DMCZyk3HqGBrbXmsYKoUqeUZ6dXMb9h4DSDcFoLDujemQYr/AKy3lAsktT9h5fnRAjnZX4bAPfEA9+6FvYbo0KTvzDmiDyuljdrMYOz2rxbQEbileTxEZY0lcjb2P0YpPydYZa1oIbu4knjK7Cj1VNobTa1gHABeSHpHXgBpygWXT9GqNWswuquNzDdRpxUJ4ZS7bOnHmguoo2ts0g6YjiO8bvG48QgcFRc70Wkzuj4oyhs7K7tCe9dNslgY0kaIUoqh3Lk7o4b/ANlTULqlmkzl3owU8vZaIAsAusxbc1ws59EcFx57y9NnX8eSxdpFdBsAItgVCCr7fY0wO18EEqVAnNbZrEpSsRvSVm8GZWhhtosfYG/Aok1OL0wwKYVQcpgojlrSqcViIaY1TkoStUAPalZmI0sfVIh0X3qmC6wVj3DdYd6to4loFlOhgGphDNzwSD8qmLvIm0WQdd3FF9g0FDEonD1pXPv2kxpu4cdUNS6Z0m3Eu5AJ4429InKaWzuaRRmHr7iuAw3T9puabwPD7hdBs/pHSrOyMPbAmJHwReKS2Jzi9BnSTDZ8t4c2YO+/DyCwqrXC+p38/wCq6fEjO0HeBdZdXCpUmu0U5WqZiivKY1FdjMJv0PH6rPLiFVOxH0Eirrzsd4IO4jeFh4/ovTf2qJDD7JPYPcblnvHciq2NA1sg2lwM055zofoqQk0+ic0pbMI06mGrDrGEe0w6VKbgWuAOha5pIBBjyVWPpZHvbmkS2DGrSAWVPFsHjcrqGYrOOrrU2uaZ7Lt3F1N2rHcwe+RZA7Y2H2KbqU1RTzBzYioKc5m5gB2g2XjMN0SAuiOS33s5ZYml0YrdpOaMsMMWnq2GY5ubJ8UlVTwdYgFrHFp0IBIPcQnVuiX6graW26lUkkwCTYW5/NTNENbTbE2zH+a49wWW2nJj2iAtvEs7Z5W8hHyWarRk2+2UnC5nNaBdxAHiYC9owHR9lKkxgFmgDxi6806IYbPjKLSLZs3/ABk/EBez5VDM3o6MS8mXW2a0jnuQtHsy1auIasPE48NdB1XHkyKK7OzHBzdIJeYQmIbvU215HeovSJ2PXE5npLtQsGQGJ1XMjEI/pnTLak8QPouadiCuqGLkkzz803zZvN2kZBMGBFxu58UXhdpZSHDUfcLlRXKJo4k8UJYPRNZD0zZ+0BUaCPEcEYHriuje0TnjiIXWMqKFNOmehjlyVhWZD4kyE+ZVVnrFDPr1ZlpMQhjXDfWlT2iQsqoLoJWK2HVsSSLG+5YnSTatQ0+yPSkOI3R9UX1iqqNB10KpHpp0JO5KkceMUd4nxVYr2IHmtfH7Hn0bfBB4fYTi4AkRPiu9Ti1Z58oTToGp1nGA299Fu7JBpVmOc50B0uy6wbOjlBKqftCjSYGUaf5hPbqO4CRkaDoNDmtwWjsxnXu7VRjXAANBkZ5JsDpI0vxCSbdfwXwwV9npuDqh7Q9plrgCCNIUcTTnTX4rM6K4WrRpuD/RJ7LZktnXwJ3cZ4o/aFYME+XJcEmoptnVFNypGa+pchAPojMrP4jO65v7iq6jTmUsGTnZTNjcAXG7LaeUX7kO+gQCZEDmAfImT4SteZCCxODnRd+zktoyjiW+0PMKylVOrZIG8buBkaLh8ThcrnDgSPIo7YLC2uzKSM0tkEg9ppAuOZHkqfUiP3u9HYNxDfYaZ39oSd5hpAnwukuRb0ixMCagPNzKTie8vYXE95SW+p+w/f8AwC4H/Np21c3/ALBarKuaTvusnZv+dT/e3/sFoF+WQNZ+auznidZ+G/axrZ3Nf8I+fwXrT7Lx/oLXDcdSiQXZhHPITI8tV7AHSOa5c2zrxaKnN1XHY7BOzneF1z3XWbiaXaK4s2NTSs7cGV43aM3D0YbCdz1e8QhK90sVxVIMpOTsxtu4MVGGRcXC4LGYTKbL0t19Vz+0NiSTG9dOPJxOLPjvtHElhVjAtjEdH3NOllPDbJjULq+1V0c6xSLuj1CDK7Ck+yxcJhsoWtSK5Jduzvxx4qgi6pqPUy5UPKQoA44SgergFadZAVyg7roVgrmqtwVrWrRwezRUBmQeOvu3o2KzEcyQqcQ1zWOLBLt1uO/wXRYXYJ7XWdkAkA27UbxyRWG2Q3NYnv8Ammc6YtXo86o7MfGYsdExJBiTuvvXS9Huj9Q1Wl7SxrQHgkRN7C+oMXXoOF2e2LmSq6+HLSqyzOSoWEVHRZSfaBY/FDY+gXNt5KbSrg6e9c8oqSploycHaMChgXB0xZXCnL+K1KjY+iqwWHzOJ0S4cSx9D5cryO2DYjZ+9unwQ3V8V0LqUfeqA2mxrWPfplBJ8BK6kcx4/jYNR/7nf9ipbIP+Jo/vb8UPUMk80fsKl/iGH2czu7Kxzvkux6OBbM6u+XEthjSbN3N5BJTdiATaGjcCA4jxy3SRN0VMflIcNxB8jK1qlA9a8cHEjuJkROtiFjQto1JbTd7TQD+5nYPuDTPNZgiFbEx3VYqjU3U3tJ7p7XdaV7rVG8aL5/y2n+kr2DoLtrr8IwOMuZ+W7vaBB8WwfNRyq1Z04n4Nt17+aoxdKRm4WPyRD6eUqbCBqJB1HxXLJHQmYFdAuKM2lLC73cxuK512Mdmlcc8ig6O3FheRWjQezeFSWSiKJkSmqUryqxfVkZRroG6kGxQlTBZStUU5SNObFPYlGY2miaeiTqUKUIWOkRcVW4qblWUAlVYWQVSnKPcEK9qNitA3VojCYgsKgWpwxblYtHQYbGNcIPkr2UA3TwWBQstbC1nAcQs2mDiaVNyJDg4XQDKqk6tF0rYVGx61DKVEOVNPa+YwQpOBU8eeM3SLTxSh+4eq+bI3C4eB8+CEo095RjKkaaLpijnkXO56cVyvT7G9VhXAa1CGju1d7viupLvLgvKunO1hWxBY0yyn2R+71j8vBXxK2RyOonMVtVobLtSxFQ2DaYZPOq7LbicuYoF5kW+PyWjjx1WEo0h6VZxrOB9mMlP3FxXS/Rxr2Ybql7XHGNUk4qRbhyH0STCjytPAVM7Hs9Zn5je4CKgH8sO/+tZzovrfT+qswuM6tzXtnMwg30PEHkRbxRZl0azGZgug6FbV/ha8OP5dWGu4A+q7wJg8ieCwjSDHBzP8t4zMnc32TzaZae7mqqhvMpGr6LJ12fQNJ2YQUPV7JXGdBOl4qNFCo78xo7BPrtG79wHmO4rtpzjmuWSp0zpTtWBYzCh7Y8j8lzrtkgOvK6gWsVXiMKHd/Fc+TFGXbOjHmlDpMxG0YTOYjqmHIVDmJaoa7BMsKRbKlVEIVmNbMSllNR6bGUG9InUZKoc1G5ZuqatNMACcoEqyo1UuS2NQxVNQXVkqD1r8GaK4SATlVVa2VLKVbNGDk6QSwLSwb4WJhsbJvotuiLSEIzTY+TDKGzQ6oEKqpRPgnpVFe26o1ZHRm0sHDpWxhaObVL+CslTJCXFhjDQcmVz2E4nBwLIFpgo1uKO9Z+3NpUqFJ1RxgDzJ3Ac10q9IhdbMnpb0hGHpHKfzH2aOHE+C8sc+fH3q/a21XYiq579+g3NG4BDMK7IR4o4ck+TC9jbP6+q1kwDdx0DWC7ifBR27tAVqz3tykEBrRDppsaMrQNBp36rVpE4XDmHtZXqgO7VnNpgyGtne4jTgsNlRzQawqND3EgtFnEHUwBlypk77BVKigV4sGscBvIMn3hJXUqDSATUY0nUHPI8mkJJrFpgrkiUiE3zTCGtsjEhwNB5gOM03nRlSBYnc1wAB4ENO5VPY5ri1wIcDBBsQRqFnQt/BVhimhro/iGiGE/67QLMJ/wBwDQ7xbcEBkwKnUdTcCCWkEEHQgjQheq9DumQrgMqENq7twqcx+riPLl5biDe+osd0cilSqc4I0jcllHlspGXFn0DUGYSFXTduK896K/iJkinijyFT/wDT/wAvPivQczXAPYQQbggyDzBXLKDidMZJkajFRUwodpYotpnvVL2wouJVOjIxuEdlI4rDbs9+bRdkTKofRadQufJg5uzrxfJcFRl0mkC6VRi0DgxxVRwpVEqJuVsyKtJZm0Hlosujq4M8FnYvZZduKjkja6LYmlK2c02uQVqUxIlL/wBBdO9HU8AQIhJCLsvnlCWgHq0NisITot+ls0nkiv8A09jdTKo4ckc0Z8XZymEwLidF01LCkABGUWMAsFXUrklDHh4u2Pl+Q59DNogC6IwzwgqkqTHQumkcrNTrlTUbvHkhRX4rF6QdNKWHBaO3U3NB0/dwTKLb6Jyaj2zY2ptmlQpl1QxwG8ngF5P0h28/E1JdZo9Fs2H1KF2jturXeX1DJ3Dc3kEIxsmV2Qx8TiyZeXS0OGBauzcG1jP4iqPy2mGj/cfuaOXFQ2XsoPBq1TkoM9Jx1cfZZxJQu09s9bmaGxTEdW3s9gA33XJ3kEJn30IqXbKcVtJ1Z5dVdPc0W5WgxHwUXY5xcH5u0IggNGmkwBPjMq2ptBpoil1faEdvsfDJm0t6ShXxeenTp5bsntSLg7iMs27/AAR/wB/3KqtcvJc6CTqbD3CwTLYp9K3AAGnJAAnrHiYtokjY1R/q/wBGKG7rpo01++Cl1l5TZ+SYkLJuumaY4iPu3BSNUzO/xUcywToKGJZjOzUcGYgCG1DZlfcG1fZfuDt+9B1sI6m4seCxzdQd33xWXnW5gekDXtbSxQL2CzKo/wA2l3E+m39JQCmVPpSBbxWn0f6V1sKYY6WT2mOu08Y3tO+yGxmzH0m9YwitROlRlx3PGrDyPmhA8G8AIVex0/R6nsbp3h6xAJ6p59VxEE/pdofcuokOErwUubp4eVytPZHS3EYeOrfLR6ju03wm48FGWK9Fo5fZ7DEJPaPvcuNwH4mUnWrMcw8W9oeWo966LAbfoVfQqNdym/kbrncJLZdST0Fub5qBJPernf2VRHmlHE2oqq4O5WRN04QpBM81ChqjytCvQQ3VSg0OmUUyVZlKu6qEzrIUEsbACi1qDxO0GMEucGjmQFi43pzQYOyTUP6dPMplFvQjko7Z0RWdtLbNKgJe8DgNSe4Lido9NK9SzIpg8Lu4alYFaoSZc4uJ1Jk/FXhg9nPP5CX7Te2103qVJbSljePrH6LmXkuN7k+9SLU9JheQGCSulJR0ckpSm+yMALc2TsRmUVsQSyn6oHp1Tua0a+KCpGnQcC4CrU3NHoNPP2iqKuPrVy5ziSaYLhAjIJGkCwQfZqS2X7X2xUqvjKGMpTlpwIaPRlw3m6z6bngNbaxztsJ04xMW0NlaaVR7XVXFx7WVzrnWNTp5p3YF/wCZczRAMXFp3XkazoiqRu2VB9So8v8AWF5a0DTgGiFYMXVe41cxztjtAQRu9URyVdbD5WsIdOYXFhGnBx4740V+MwTGspua/MXek3sS20+q8njqAt0amUhpd2jJJ1MTKZF1MFRm1UebP/JJNYeD/GAFhG7VNfholIjmlPeiSFfhqkQfJNKeeaxhQnB/ukD5/eiRPArGC9mbYrUHTTdHtA3a8cHNNitqjicJidf8JVO/Wg492rPguYJ4FOXfcIBTo3dpbCrULvbLDcVGdphHEOHzhDNFoCq2dt2tQsyoQ0+rq094NlpUNuYaofz6Jpu3vo28Sw28kOxk0D0KQBvdNUsR9wtduwGVBmwuJpVv0OPV1B/K7VA4rZ9Wn/mU3t5xI8xZKOKl0hxNL0KrwOEyPJ0rRw/4h4tvpZH97YJ8isB1ZuikxoKzS8oKk/DOto/iZU9ai09ziPiEV/8AJo/2T/yH0XHmk3WUM+jdTUIPwPzmvJ27/wATh/skz+ofRBv/ABKd6tAeLvoFynUQpCmCEeEPRvsn7N3E9P8AEO9FrG+BPxKzcR0lxNQHNVI7uz8EA4Dik5zR99/34puK9COcntlb8zzLiSeZm+u/ill3C/DuIU21S4w1pPcPgpuoOHpFrB+o/LUI2LRSWDU/f3zVYlxhonuCd9ei3UuqH/i36lUVdqOIhsMHBojzOpW7A6CTh2svVdH6W3d48FTW2oYy0xkZvj0j+4oIu370gf6o17F5eiTSefLvV7XbgCHXm+usiIlUAjhbv38dFa102MZifSJPvRAXtpZ8zmsdDRLgO14m1gouwjgQC3UZhbUEWI4/3UG3MDK0gGTLodHn9E4EiLQbzc5b/C/NYJEtI7QAI4K5tPsZxEzBEifImVW1hMuDRbg2R3nco1ST2jA7hA9yJirqzxHmPqkmSRFJD5JJJLGEpN0SSWMWUx8E7WiD4pkkAkYsoxcJ0lgDNCRF0kkTEHLqehu0KpdBqPjhmdHlKSS0QrZ2+3MBSdTDjTYXRqWtJ84Xm+PaA4wIvuSSUV+4u9A1Y2VlI6pJKktElshXKqabpJLMD2W0xJvy+C6PZmEYbljZt6o4JJJGVxmd0hqltmkgcjHwXLlxOplJJMtCZP3CThJJEmIJJJLGHCfgkksYtcbBM02CSSJiddosmxLYce8pJIhE0WSSSRMf/9k=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170" y="285293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145" y="1647824"/>
            <a:ext cx="2466975" cy="185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1150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145" y="430681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35670"/>
            <a:ext cx="2476500" cy="201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88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GELATINAS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38300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43440"/>
            <a:ext cx="2533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4831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8300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850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MARINADAS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23410"/>
            <a:ext cx="28384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04347"/>
            <a:ext cx="2755007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27569"/>
            <a:ext cx="3168352" cy="237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494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PASTAS PARA PATÉS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544153"/>
            <a:ext cx="400372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296" y="1644052"/>
            <a:ext cx="2653197" cy="18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932" y="4332149"/>
            <a:ext cx="2619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87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RELLENOS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29" y="247652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40499"/>
            <a:ext cx="27051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9309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1063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473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PANADE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86" y="1462749"/>
            <a:ext cx="2864959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81128"/>
            <a:ext cx="25622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68960"/>
            <a:ext cx="2428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957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SALSAS EMULSIONADAS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0859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847" y="1628800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948" y="16288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449" y="4514202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37989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43" y="444276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992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VINAGRETAS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26676"/>
            <a:ext cx="2619375" cy="205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592885"/>
            <a:ext cx="2232249" cy="202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5379"/>
            <a:ext cx="4104456" cy="198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19322"/>
            <a:ext cx="3672408" cy="205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860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PRINCIPALES PREPARACIONES </a:t>
            </a:r>
            <a:r>
              <a:rPr lang="es-CO" dirty="0" smtClean="0"/>
              <a:t>DE </a:t>
            </a:r>
            <a:r>
              <a:rPr lang="es-CO" dirty="0"/>
              <a:t>LA COCINA FRIA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 lnSpcReduction="10000"/>
          </a:bodyPr>
          <a:lstStyle/>
          <a:p>
            <a:r>
              <a:rPr lang="es-CO" dirty="0" smtClean="0"/>
              <a:t>Galantinas</a:t>
            </a:r>
          </a:p>
          <a:p>
            <a:r>
              <a:rPr lang="es-CO" dirty="0" smtClean="0"/>
              <a:t>Patés</a:t>
            </a:r>
          </a:p>
          <a:p>
            <a:r>
              <a:rPr lang="es-CO" dirty="0" smtClean="0"/>
              <a:t>Terrinas</a:t>
            </a:r>
          </a:p>
          <a:p>
            <a:r>
              <a:rPr lang="es-CO" dirty="0" err="1" smtClean="0"/>
              <a:t>Aspics</a:t>
            </a:r>
            <a:endParaRPr lang="es-CO" dirty="0" smtClean="0"/>
          </a:p>
          <a:p>
            <a:r>
              <a:rPr lang="es-CO" dirty="0" err="1" smtClean="0"/>
              <a:t>Bavaroise</a:t>
            </a:r>
            <a:r>
              <a:rPr lang="es-CO" dirty="0" smtClean="0"/>
              <a:t> de sal</a:t>
            </a:r>
          </a:p>
          <a:p>
            <a:r>
              <a:rPr lang="es-CO" dirty="0" smtClean="0"/>
              <a:t>Mousses de sal</a:t>
            </a:r>
          </a:p>
          <a:p>
            <a:r>
              <a:rPr lang="es-CO" dirty="0" smtClean="0"/>
              <a:t>Entremeses y </a:t>
            </a:r>
            <a:r>
              <a:rPr lang="es-CO" dirty="0" err="1" smtClean="0"/>
              <a:t>pasabocas</a:t>
            </a:r>
            <a:endParaRPr lang="es-CO" dirty="0" smtClean="0"/>
          </a:p>
          <a:p>
            <a:r>
              <a:rPr lang="es-CO" dirty="0" smtClean="0"/>
              <a:t>Canapés y volovanes </a:t>
            </a:r>
          </a:p>
          <a:p>
            <a:r>
              <a:rPr lang="es-CO" dirty="0" smtClean="0"/>
              <a:t>Ensaladas</a:t>
            </a:r>
          </a:p>
          <a:p>
            <a:r>
              <a:rPr lang="es-CO" dirty="0" smtClean="0"/>
              <a:t>sándwich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12199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GALANTINAS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85925"/>
            <a:ext cx="2619375" cy="188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65104"/>
            <a:ext cx="2630656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8372"/>
            <a:ext cx="4104456" cy="343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309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DATOS HISTORICOS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709120"/>
          </a:xfrm>
        </p:spPr>
        <p:txBody>
          <a:bodyPr>
            <a:normAutofit fontScale="85000" lnSpcReduction="10000"/>
          </a:bodyPr>
          <a:lstStyle/>
          <a:p>
            <a:r>
              <a:rPr lang="es-CO" dirty="0" smtClean="0"/>
              <a:t>Prehistoria (antes y después del fuego)</a:t>
            </a:r>
          </a:p>
          <a:p>
            <a:r>
              <a:rPr lang="es-CO" dirty="0" smtClean="0"/>
              <a:t>La edad antigua, (pueblo Egipcio, Hebreo, Griego y Romano)</a:t>
            </a:r>
          </a:p>
          <a:p>
            <a:r>
              <a:rPr lang="es-CO" dirty="0" smtClean="0"/>
              <a:t>La edad media (desde la </a:t>
            </a:r>
            <a:r>
              <a:rPr lang="es-CO" dirty="0"/>
              <a:t>caída del Imperio Romano </a:t>
            </a:r>
            <a:r>
              <a:rPr lang="es-CO" dirty="0" smtClean="0"/>
              <a:t>hasta </a:t>
            </a:r>
            <a:r>
              <a:rPr lang="es-CO" dirty="0"/>
              <a:t>la caída de </a:t>
            </a:r>
            <a:r>
              <a:rPr lang="es-CO" dirty="0" smtClean="0"/>
              <a:t>Constantinopla)</a:t>
            </a:r>
          </a:p>
          <a:p>
            <a:r>
              <a:rPr lang="es-CO" dirty="0" smtClean="0"/>
              <a:t>El descubrimiento </a:t>
            </a:r>
            <a:r>
              <a:rPr lang="es-CO" dirty="0"/>
              <a:t>de América</a:t>
            </a:r>
          </a:p>
          <a:p>
            <a:r>
              <a:rPr lang="es-CO" dirty="0" smtClean="0"/>
              <a:t>La edad moderna - Renacimiento (siglos XV al XVIII) - Revolución francesa (siglo XVIII)</a:t>
            </a:r>
          </a:p>
          <a:p>
            <a:r>
              <a:rPr lang="es-CO" dirty="0" smtClean="0"/>
              <a:t>Auguste </a:t>
            </a:r>
            <a:r>
              <a:rPr lang="es-CO" dirty="0" err="1"/>
              <a:t>Escoffier</a:t>
            </a:r>
            <a:r>
              <a:rPr lang="es-CO" dirty="0"/>
              <a:t> (1846-1935</a:t>
            </a:r>
            <a:r>
              <a:rPr lang="es-CO" dirty="0" smtClean="0"/>
              <a:t>)</a:t>
            </a:r>
          </a:p>
          <a:p>
            <a:r>
              <a:rPr lang="es-CO" dirty="0" smtClean="0"/>
              <a:t>Cocina moderna (los 60´s)</a:t>
            </a:r>
          </a:p>
          <a:p>
            <a:r>
              <a:rPr lang="es-CO" dirty="0" smtClean="0"/>
              <a:t>Conceptos postmodernistas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226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PATÉS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3699495" cy="237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3600400" cy="281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611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TERRINA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37070"/>
            <a:ext cx="5328593" cy="452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371" y="1660050"/>
            <a:ext cx="2650043" cy="212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371" y="4149080"/>
            <a:ext cx="2628900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951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ASPIC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158" y="1628800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158" y="3292667"/>
            <a:ext cx="2762250" cy="172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158" y="4957958"/>
            <a:ext cx="2762250" cy="164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829" y="1628800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829" y="3277430"/>
            <a:ext cx="25812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89" y="4957957"/>
            <a:ext cx="2615115" cy="164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41" y="1628800"/>
            <a:ext cx="2238375" cy="166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41" y="3261386"/>
            <a:ext cx="22383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42" y="4909211"/>
            <a:ext cx="2238374" cy="169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58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BAVAROISE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47" y="930333"/>
            <a:ext cx="252223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172" y="26756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2446051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841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MOUSSE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00" y="1587646"/>
            <a:ext cx="2746704" cy="205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87646"/>
            <a:ext cx="2580506" cy="205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47" y="4437112"/>
            <a:ext cx="2737157" cy="177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43412"/>
            <a:ext cx="2572713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240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ENTREMESES Y PASABOCAS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2286000" cy="154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758" y="3172660"/>
            <a:ext cx="2286000" cy="138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758" y="4556414"/>
            <a:ext cx="2303986" cy="153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648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CANAPÉS Y VOLOVANES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4032448" cy="327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305" y="1988840"/>
            <a:ext cx="3979143" cy="327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90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ENSALADAS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5317"/>
            <a:ext cx="4464496" cy="448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800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SANDWICH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8800"/>
            <a:ext cx="23812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2381250" cy="194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1604"/>
            <a:ext cx="2381250" cy="19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48" y="4221088"/>
            <a:ext cx="2361300" cy="191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5899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914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8658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COCINA FRÍA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709120"/>
          </a:xfrm>
        </p:spPr>
        <p:txBody>
          <a:bodyPr>
            <a:normAutofit fontScale="92500" lnSpcReduction="20000"/>
          </a:bodyPr>
          <a:lstStyle/>
          <a:p>
            <a:r>
              <a:rPr lang="es-CO" dirty="0"/>
              <a:t>La cocina </a:t>
            </a:r>
            <a:r>
              <a:rPr lang="es-CO" dirty="0" smtClean="0"/>
              <a:t>fría es </a:t>
            </a:r>
            <a:r>
              <a:rPr lang="es-CO" dirty="0"/>
              <a:t>la que como su nombre indica </a:t>
            </a:r>
            <a:r>
              <a:rPr lang="es-CO" dirty="0" smtClean="0"/>
              <a:t>se sirve fría sin importar que en su proceso de elaboración implique alguna técnica de cocción.</a:t>
            </a:r>
          </a:p>
          <a:p>
            <a:r>
              <a:rPr lang="es-CO" dirty="0"/>
              <a:t>E</a:t>
            </a:r>
            <a:r>
              <a:rPr lang="es-CO" dirty="0" smtClean="0"/>
              <a:t>stá </a:t>
            </a:r>
            <a:r>
              <a:rPr lang="es-CO" dirty="0"/>
              <a:t>asociada a la palabra </a:t>
            </a:r>
            <a:r>
              <a:rPr lang="es-CO" dirty="0" err="1"/>
              <a:t>Garde-manger</a:t>
            </a:r>
            <a:r>
              <a:rPr lang="es-CO" dirty="0"/>
              <a:t> que sirve para designar tanto en el área donde se realizan los trabajos de cocina fría como a la persona que los hace</a:t>
            </a:r>
            <a:r>
              <a:rPr lang="es-CO" dirty="0" smtClean="0"/>
              <a:t>.</a:t>
            </a:r>
          </a:p>
          <a:p>
            <a:r>
              <a:rPr lang="es-CO" dirty="0"/>
              <a:t>El trabajo de </a:t>
            </a:r>
            <a:r>
              <a:rPr lang="es-CO" dirty="0" err="1"/>
              <a:t>Garde-manger</a:t>
            </a:r>
            <a:r>
              <a:rPr lang="es-CO" dirty="0"/>
              <a:t> es fundamental en los grandes restaurantes ya que su buena imagen depende de una gran calidad de su cocina fría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389445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6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6"/>
            <a:ext cx="9144000" cy="683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r>
              <a:rPr lang="es-CO" b="1" dirty="0"/>
              <a:t>COCINA </a:t>
            </a:r>
            <a:r>
              <a:rPr lang="es-CO" b="1" dirty="0" smtClean="0"/>
              <a:t>FRÍA (ORGANIGRAMA)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1276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33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ALGUNAS FUNCIONES DEL </a:t>
            </a:r>
            <a:r>
              <a:rPr lang="es-CO" dirty="0" smtClean="0"/>
              <a:t>GARDE </a:t>
            </a:r>
            <a:r>
              <a:rPr lang="es-CO" dirty="0"/>
              <a:t>MANGER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709120"/>
          </a:xfrm>
        </p:spPr>
        <p:txBody>
          <a:bodyPr>
            <a:normAutofit/>
          </a:bodyPr>
          <a:lstStyle/>
          <a:p>
            <a:pPr fontAlgn="t"/>
            <a:r>
              <a:rPr lang="es-CO" dirty="0" smtClean="0"/>
              <a:t>Trabajar en equipo y colaborativamente con las demás áreas de cocina</a:t>
            </a:r>
          </a:p>
          <a:p>
            <a:pPr fontAlgn="t"/>
            <a:r>
              <a:rPr lang="es-CO" dirty="0" smtClean="0"/>
              <a:t>Conocer </a:t>
            </a:r>
            <a:r>
              <a:rPr lang="es-CO" dirty="0"/>
              <a:t>las normas higiénico-sanitarias y de seguridad industrial</a:t>
            </a:r>
          </a:p>
          <a:p>
            <a:pPr fontAlgn="t"/>
            <a:r>
              <a:rPr lang="es-CO" dirty="0"/>
              <a:t>Conocer los tipos de cortes aplicados a los ingredientes</a:t>
            </a:r>
            <a:r>
              <a:rPr lang="es-CO" dirty="0" smtClean="0"/>
              <a:t>.</a:t>
            </a:r>
          </a:p>
          <a:p>
            <a:pPr fontAlgn="t"/>
            <a:r>
              <a:rPr lang="es-CO" dirty="0" smtClean="0"/>
              <a:t>Montaje y decoración de buffet</a:t>
            </a:r>
          </a:p>
          <a:p>
            <a:pPr fontAlgn="t"/>
            <a:r>
              <a:rPr lang="es-CO" dirty="0" smtClean="0"/>
              <a:t>Manejo de productos de </a:t>
            </a:r>
            <a:r>
              <a:rPr lang="es-CO" dirty="0" err="1" smtClean="0"/>
              <a:t>charcuteria</a:t>
            </a:r>
            <a:r>
              <a:rPr lang="es-CO" dirty="0" smtClean="0"/>
              <a:t> (quesos, embutidos y carnes </a:t>
            </a:r>
            <a:r>
              <a:rPr lang="es-CO" dirty="0" err="1" smtClean="0"/>
              <a:t>frias</a:t>
            </a:r>
            <a:r>
              <a:rPr lang="es-CO" dirty="0" smtClean="0"/>
              <a:t>)</a:t>
            </a:r>
          </a:p>
          <a:p>
            <a:pPr fontAlgn="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570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ALGUNAS FUNCIONES DEL GARDE MANGER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s-CO" dirty="0"/>
              <a:t>Conocer y aplicar técnicas para almacenar alimentos.</a:t>
            </a:r>
          </a:p>
          <a:p>
            <a:pPr fontAlgn="t"/>
            <a:r>
              <a:rPr lang="es-CO" dirty="0"/>
              <a:t>Evitar el desperdicio de material </a:t>
            </a:r>
            <a:r>
              <a:rPr lang="es-CO" dirty="0" smtClean="0"/>
              <a:t>sobrante</a:t>
            </a:r>
            <a:endParaRPr lang="es-CO" dirty="0"/>
          </a:p>
          <a:p>
            <a:pPr fontAlgn="t"/>
            <a:r>
              <a:rPr lang="es-CO" dirty="0"/>
              <a:t>Preparar alimentos para el servicio a la carta o de banquetes, según notificación</a:t>
            </a:r>
            <a:r>
              <a:rPr lang="es-CO" dirty="0" smtClean="0"/>
              <a:t>.</a:t>
            </a:r>
          </a:p>
          <a:p>
            <a:pPr fontAlgn="t"/>
            <a:r>
              <a:rPr lang="es-CO" dirty="0" smtClean="0"/>
              <a:t>Conocer técnicas de tallado en frutas y hortalizas (en algunos casos en hielo)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0825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PRINCIPALES PREPARACIONES DE BASE DE LA COCINA FRIA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5141168"/>
          </a:xfrm>
        </p:spPr>
        <p:txBody>
          <a:bodyPr>
            <a:normAutofit/>
          </a:bodyPr>
          <a:lstStyle/>
          <a:p>
            <a:r>
              <a:rPr lang="es-CO" dirty="0" smtClean="0"/>
              <a:t>Caldos cortos</a:t>
            </a:r>
          </a:p>
          <a:p>
            <a:r>
              <a:rPr lang="es-CO" dirty="0" err="1" smtClean="0"/>
              <a:t>Chaud-Froid</a:t>
            </a:r>
            <a:endParaRPr lang="es-CO" dirty="0" smtClean="0"/>
          </a:p>
          <a:p>
            <a:r>
              <a:rPr lang="es-CO" dirty="0" smtClean="0"/>
              <a:t>Gelatinas</a:t>
            </a:r>
          </a:p>
          <a:p>
            <a:r>
              <a:rPr lang="es-CO" dirty="0" smtClean="0"/>
              <a:t>Marinadas</a:t>
            </a:r>
          </a:p>
          <a:p>
            <a:r>
              <a:rPr lang="es-CO" dirty="0" smtClean="0"/>
              <a:t>Pasta para patés y carnes</a:t>
            </a:r>
          </a:p>
          <a:p>
            <a:r>
              <a:rPr lang="es-CO" dirty="0" smtClean="0"/>
              <a:t>Rellenos</a:t>
            </a:r>
          </a:p>
          <a:p>
            <a:r>
              <a:rPr lang="es-CO" dirty="0" err="1" smtClean="0"/>
              <a:t>Panade</a:t>
            </a:r>
            <a:endParaRPr lang="es-CO" dirty="0" smtClean="0"/>
          </a:p>
          <a:p>
            <a:r>
              <a:rPr lang="es-CO" dirty="0" smtClean="0"/>
              <a:t>Salsas </a:t>
            </a:r>
            <a:r>
              <a:rPr lang="es-CO" dirty="0"/>
              <a:t>emulsionadas</a:t>
            </a:r>
          </a:p>
          <a:p>
            <a:r>
              <a:rPr lang="es-CO" dirty="0"/>
              <a:t>Vinagretas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9470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CALDOS CORTOS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AutoShape 2" descr="data:image/jpeg;base64,/9j/4AAQSkZJRgABAQAAAQABAAD/2wCEAAkGBxQSEhUUEhQUFhUVFBQVGBcYFBQUFRQUFBUWFxUUFBcYHCggGBolHBQUITEhJSkrLi4uFx8zODMsNygtLisBCgoKDg0OGBAQGywkHBwsLC0sLCwsLCwsLCwsLCwsLCwsLCwsLCwsLCwsLCwsLCwsLCwsLCwsLCwsLCwsLCwsLP/AABEIAK4BIgMBIgACEQEDEQH/xAAcAAABBQEBAQAAAAAAAAAAAAAEAAIDBQYBBwj/xAA7EAABBAAEAwUFBgUFAQEAAAABAAIDEQQFITESQVEGYXGBkRMiMrHRQlJiocHwFYKS4fEHFCNDcqIz/8QAGQEAAwEBAQAAAAAAAAAAAAAAAAECAwQF/8QAKBEBAQACAQMDAwQDAAAAAAAAAAECEQMSIVEEMUETFGEiUoGRBXHR/9oADAMBAAIRAxEAPwD2oLqSSA7aVpJIBArqSSASSSSASSikxTG/E9o8SELJnMI+3fgCUbCwXFVO7Qwj7x8vqVE7tLGPsvP9P1S3D0u0lnXdrGD7Dv6gkO1jPuH+ofRHVBpoklQN7VR/dPqFK3tLEeTv/n6o3BpdpKqjz+E83Dy+inZm0J/7Gjx0+aNwhySjjna74XNPgQVImCSSSQHUkkkAkkkkB1cJSQWKxAQCnltBTT9FFNiLQz5FFqpD3yKMuTASdlMyOlNqjWt6p9pEpobanZulyZxJ5auI0DaKScknobaILq5SZNM1gtzg0dSaWzJIkqbEZ6No23+J2g8hv8lWYnNXH43/AMrdAlsNJPjo2fE4X0Gp9Aq+fPQPhYfFxr8ll58zA+EAd6rMTmXFpxfmpuSpGpxPaF33gO4AfMqoxWe3u4nxKy2LxhCpsbiy7mVFzVMGqxXaNo5/qquftR0tZd8iZxqbnFzBfP7RuO1+q4M8eVSj9hPa9LrPoXDce881ZYZ5O5VDhiSQrGGWinMiuMXzI7HxJGF1XxKuGIITHYw9VW06WrA8bG/NRzYp7dwVXnGkc1HJjSRulsaWUWakKzw3aGRvwvcPOx6FZRs/VTxyp7LTdYXtbIPi4XeVH1Ct8L2pid8Qc3v+ILzaPFa6lWuFkY7d1KpknpemYbGxyfA4Hz19EQsBFljjrG4E76FFw5niYNHW4fis/mqmRabNdVLge0cT9He4e/b1ROMxw2afPr4J7JJjMXWgVRLNaZLOhnPtRbtciR0i4xpK7FD1RAFKbTca2l0lctPbHW6kzA3qnOK65QPlAVSEeUuIBV+JzFjPie0eJAVXN2nw4/7L/wDNu+SYaP2wXVnG5/GQDT9dfh/ukgNlis0Nf8bf5jp6DmqbFYrWyS52up28Es/zdkegIWMzDPjrw6DrzV2ok2u8wzMDc13DVZ/G5ufshUkuNLtSVDJOeqzuTSYp5swc46kpv+5PXVR+04hXP5oV4pTVLEzWKKrMWCFIyVPkpw70rD2qnOXGSaqWeNDmIqdDYkzJhktJkPei8LCAnINjMvj4W2URG7VQcSlicrSO4qGqDdJZtdxM9CkIyVBCy/RQPcme0TiQUG602iw9Ctcu8aAI9qpGT0guJdD0gvsHmzmEU4iu9ajA9piRUgDgvOTLqicNi65qoVjf4x0MguM8Lum1qvOOkiNO29Qs3/ub1BThmjgKcbHfqnEtnhMc2TQGj0J+RVrDh63Xmoxets26d60uSdo6psmo/MJ2DbWEJhCfFK17Q5pBCRCzMo2rksoaNVDi8ayMe8denNZzMM1L9NgqArMc4O0Ys9TsPqqDFvmf8UpHh7vy1UzZHONAI6PLtLedOiBtm25OHa3xeNn5p5yYjpS0kz2MGlKtmnL9tkDYEYMjmkivYFJPRbUeY49ziSVRYvEu4gANNb/RFTPNfvdV0r9UU4mjm1RJeq2NyKY9Se0gm4VK94cLCGeAouOkDZ7nUU+ORDuda6CkBL2Id4pPZJYQzygCGvUsR6IJjkZE6ggCC+k6OVCSTJr5NN0wnfJabxoYzJz5e9AT8S6HoX26cJEAWx6mtAsep2yIMQEkwOTqSUadxe1hGYyBpbbNHDbvQ3srGqgmlI0FnTv0TicoKw8/E0Fde9C4VhaN7vVSucnC0a6QjnSljxXfqhXlDvKqUrGxyDtE6J29jmORWqzLPzwB0Ypp3duQencvJIsRS0WR51wnhdq06Fp2I6J2bStnTvkN6m+Z5o3CZYTq5W+DgjLA9lcJ9QehUWLzBrdlJpY42xjkgsfj7FNQUuKc5SwYYuRIATGOcdirLC4Gq4hqdmjcqzyvLy/4R/MRp5dVo8FlzY9Rq7m47/2VBm/4NL+Ad2pruXFdyy+8fE/NJAeHSn0QTxqiJnoKd+6kHtfqnOkJKEjciGOpI09qGTROJtR8VoBByRlTC3ouDDnqkZzJdVIRah9lRU7e4JDZQx62pTKmyTcI5INk5J80BPO41dGtr5X0tBmfi5raZ7wMwjmsboGu3ret/HVebxym91lx8sz3r4NdRHTVRTP1QzZyRXNRyTFabAxkymZMqlsx6KeKcc7TC4ik8ESD4KojkHIqwgfpeqAMaiY0JFIjW7IG0jWrkY4bBrXl1XWm1FiWFxAGmhN10TgvcNC4cbmjYUR58lI9R4fD8Ln38Vi/CtKUjimSJwUT2KYqMlBgpWrsMtKWcIIuVRNj0LshmocDE91NdpfQ8nfvlaJxEbg4tI94GlhcpxZY8Eea9dy/CDFMbJdUOF+mrq+E+mnknYlVZZgrNUXO6DYeK1OAygDV+v4R8I8eqNwmFbGKYAPmUQEjOYK0CkCjCc46HwKZKNwspKThXUw8Be7mhpHapznKGU6qKZAqe9EC+bp6qF8pI1JS2Y2THhvf4KH+IcWza8UBwWVM2OkqehrcWQuiYu5oKiiIQp6jkiclSxPTQ3RSsZop619AfESEq5yHs5NiRcQFAi3OsNJ5gUDZRWVdmBKGyPkaGWCWtvjcOYv7JXomFmjbEIoXMiocIscTQOexGveuTk9bxy3GXuVxrDdsRwYct5kgepH6BYCOFeqducmMgjc1zOFvuuINjXZxrnyRWQdn8PGxrmhj37F5F6jmL28Flxc0wx181fHx9d08rOEcKtp16ghckgIJBGvNex43Kozbnjeh3d2irsdkcb201jbAoaC/VH32r3x7Oj7TxXlcOCc74QT5Ij+EyjXhPz+S2kmUexI4RbLstPLvB5ogSxkbV5rLk/yGUv6Z2dOHoJcd292IZl7qN6V1sKeHCGiQ4EDpei2IhaQfcJ67H1rZNjwLSPdiNHw1RPXct9sb/TP7PD90/uM9gcre9ws0Cd+gV6MnlYPce14vUO0pdij6Cht6K4wLALoD3tyOZXZ6fm5M++U05ubhwwv6btRNmjJ4bbxfhNi+ijfXdf7sKbNOzpc4vjoXqW7Ue5Z7GRyx6OvTrv6rtl25bNDjfFdAAAje72r0pNc5V0WP6ohsqYTkqKRLjTC5GhtLBq4DvQmZwhr9BQIvz5ozCQF1kGiNunU2hMfMHnTkP8pwUPA/UL2X/TvEWxzfw36f2teKsu16/wD6Zk3/ACH5FUityE4LgTgkDguu2PgkAnJhV0uKc4d3T81xMPnnCYIuBe48MYNFx3J6NH2igs0laTUbeFo03su29530VhnOOMruTWjRrRo1o6BV5baxtaTEGxqdJCiWQ6omWKlHUvpVbIVM2JFCNStjRsriWCy32l0QKBNm6vppzUUOF96nB3oVcYfD0BegPO6q+djZOeJQC02R3t19Vn1WsQ0gijANX42VD/ujuyMn+UAFTRyu2Mb72BFkeFUiMUBHTWF5NWb24jya2gaHUqb3ncbDYHOnsNHQa3oTqeQWkyudzmhxBO50GlX36X3LL4nFMDPhDXXpw2OId98/BTZPmZDgG6i+KnVV8lw8nDjljuRczu9NXjsTI9nDE1h9/gcPdvl036dV3I8xc2cR8PCAK4Tfv1vw3sa171nsuklbNxFxbwy+0LbFG3cRruK3eUZLxv8AbvsNc0ObG43wPN27u5V5qOPjvX0yfz/1p13HvFtLEyVlEBwIsUoYoQfiBaOml15FWT3NjYXPPCxo1Og9BzWNzvPi0gljmRv1Y4n4x+h7lvzYY8U373w6+DO8uWp2X+IbhxQcdeQJ1PkqjGY3CxOLWQ24jVzWtB16udrazs+ZhxtrdRz3PkjMFBxauNlwN/osePntzk6ZNtuXCYY98rf5TMzqF4e1kDm8R948dE1z2U+CAaTVgO5aEDrSjkwJaW01pJ0onVExwluhGq9CYWOS3D4TMhA4Y2tbRtx320FjvtOw2Da0gsqr5HRT4comAACgBQ6K5Gdob2I10+qqMywbXAh406/vYrROjB2NJnsbbTgD4DT81cRXkWcZeYndR9k/vmhYJXWvS82yeCRpDiWHcV9CFkP4S2Jxc91gE0Kq+lrSVGgjTyO67ShxctutKOS1RLPCgs+PQOFg8vNVJ51tZVniZg+EA7gj1H+FWFEBgGoHevZ/9N8LTS7o35/5XkeT4YyzNaOq967N4cQwgHQv28AqTVrwJcKlASpBIwnLvClSYJcXUkB8yOjXGsRz4lH7NcmVdOKBkdFSSPBJ7qB1rU7UOamiYCaOyr8xLo32CPe93+wvuS49W6p8lsnZbewbCbIDiK90kDcWKq/kqybE+8/QAEmgOXcojFqDbTY5GyOHfU8z3ICeYl3Dy3vxWuc+JOzmtt915/HqpoiDzQ3JryAFlWUWYuceKYEFxFizZA016aUqDK8SGAtO5ohw3B5jwUuJx5JNnVc+u/SGpZnTQbIH/rctjbqaJ56VZVRLiW4pznC2hvw624nnxO52PJUEmJscJ5jYc/7KbLp2tcQ4mnCiRyop3C3G0R2eG9Sdf0ROFic3hNEjewL020U82GqMPbRabaerT/hT4BjHx08uBaSW10I1B7tlE1rRbrS9kcIzEv4zZEfDpQ1PIHqNPyXocZr6LN9lsGIIGN0t1vPfe35UjcTmLmubVcDT72ut8qHonbjw4XJc7qnMs4GInMTgPZxmm7gF3Mnrv5JmaZSJInRvre471IoaV6oPO8/wU0pBuKRprjocDjpYNK9hzCP2beMteWigQbNEVovJ5c98nVl8+zXHtOyqyjKfZU1wDmnQOA0vp3K8weSljj7PcjQO9TR5KvxmaNjbTRrYpo1AvYvP6K17PYpz2l7ybsV4C7Pguj0eWX1ZjlN/P+hnbZsw4F5cA6Ea7O4hv1vyUWLwjo7cTbQLIALuXJW8oknLXQv9mxupbWjupBKfI5mxk0o2dK8AF7PmaY7Z/L8SyZgew9xBGoPQoqDDtbZaK4jxHvPVPfisJEDRjbzPDVk9aGqqZ86afg4tDY5eRWd1Pf3XjurXi5FKSJZPMs4lcRw02jy38DarpsfI743uJ8So64uY3a4z3MAy+Ehxrr3rIYqcyG3G+7kERK8FQiNVjkMgMkaHOh0VjJEoHRLSVno1oJFqKUp4FK77Mdnn4qYCjwNIJPXuCrG7S0H+m3Z/i/5Hir115N6rcz47ifbfhHut8AljuHDRCFgokAOPRo+yqqN6q0o12BxnENd1YNNrJYTEUVf4TE2LTgo4tTSE9jrScEyMSTqSQHzzKxDOC02cZC5gLo/fYN6+JviFm5AuLOWOiXaNQ4+L3eImud1evgpXqLESgxuaTV7FRhdZQ7JZdhpwdK9mW2CWgUQBpqfTmgJg0O4me8ddC3RtDQHruuMxz2s4D7wBG97A3Q1U0+YRkf8AHE4E/FxEOF3uBW/mu+uYMIbI1rmf7KUYc3oSTyofRPjnptHa7A53sp43vYLa7h8Pi05E9FM/JhYYQAeIOLidr0+qhIB2vfnsjHzuLAd3cWpO5G58rpR4WNhJsXY0F3XqEe4grD4vhaWkgnzoqzwbtfFAxZcXgAR8P4hYB7z1VrhssMQBcb8tFy54Yy7VMbXpIhAY132mihroBQB0WYzTMQwEA24uNDz3V1g8ZxM8QfksnjsPxF3u7uriFmteR5Ln9V02TfseMZ/Mcps+0676j18VpMDOCWAbED1V1hMvjfGWU0008IPN391TyYB0bmvDC1nEBW/A6ronw6rixzvNN/taeyybG3icSSSfy8FZzY18UfDwgPI0ANnoASOeyqTK0NsEWSFZ5NiY4+KWUe8Pg6neyB+q9XjuMk0jTuLjxcTGl0kbGlrb1ogkXw1uSO5UuInafjfJJ3A8DfztPzvNXTut2w2byA+qpJbugUZZbvZrjJrutH5sWimNYzvAHF5uOqA/3JJu9ev+UA95CUT1ItHzxPIvfn3lCAHmjIcTYoqOQWmnYQ0ugrsjE1opGw6QontUwbey0/Z7sa+anzWyPv0JH6K8N5exXUUOR9m5MXIA0Hh5u/QL17KcviwcYZGBxAanp58yuQtZAwRwDhAFXzPggp56C6ZNMbdqzPcd/wAn76qGGcHZD42BzyXD0QFlp5gqbe5tFFIrPBYull8Nj+TvVWkMw3BTlDYQT9NkfG+1lsBjK0OyuoJao8lcqdLGklEJ0kw85w8t0DfkS0nwIQ+admo5wXR01/pfiOfiF2MUQrGMLOyX3XHneY5JLHZriaPtN1A8eipMTCHNIXskhJG+37q1nM0yeOR1uaB1c3Q+mxWF4td8Wkz8vMIcO47ct1JPgnnUkac9B9LWrxPZIl1wyNPcbafoVDH2d4f/ANeI91GlplyzCd0zDqvZjbs1891bYHKpZG6MI8SRfitTh8vhj1axt9dyjRMFzZeq8RtOGfKiwuQEOAdp1LKAPcVa4XLIYh7rB4nU92pU7p1G6ZY3lyq8ePHFOZANgEwzIZ8qiEqjuvst8NOB+aAkmEbjezv3+yo2zqJ8ljVHJOvHTK4xbYF5caaQHfZ4jo78Pd4q1zHEVgZGyUHOkAaCKeeZPfXIrIeCfIS7c3y66Dkjg4+jd8zSOnyYx9bXp+S77U8yUuBNDVtpW3S4pnDanDNEzhVxIZ8Si4EdIVFXcmEICeFPh8E95pjST4K4wHZaR2rzwj1Kcxt9itkUKssr7OTTkU3hb946BbTL8ghiohtuHN2v5K3Df3sFtjw+Wd5PCpybs5Dh9SPaP6nYeCtZpSdzp02HonFQTraST2Z27SuOirMVGTzR7j7pVbJKmDGR1oEpsCHjX15rkZ1RcTlOlM/isuczlY6/VQQTFp0PlyWwZXNC4vJmSat9092x8Ql0+BsDhMaHdx6K8wGMrQ7LK4vLnxH3hp1G39lPg8wI0dt1+qUug3Imb1SWbGKHVJXstKWI7I6JyqcM9GxSKVD+JCYkp/GoZXWgApo1H7V42dY6HUKZ5USAifwn44h4tPCUIcGw7PLfEfqEa9RkKLx433iplZ8hhlrjZa+N381H0Q7cM87C/BGPYE6OOtiQovBiqcmSufC4btI8QoC0rQtlf94nx1T2yuAr3T4tCm+nnk/q/hmmuScdNvNaEOr7LD/KkZB9yP8ApCn7e+T+rPCgiCk4VfxkfcZ/SpWM/CwfyqpwXyV5PwzoYkIz0WqYwnp6BPGFan9D8p+ozjMBI6qadfJER5DIdy0eJ1WjjiFKeNqucMTc6oIOzl/E4+Q+qs8NkMbaPCCR11Vk1PBWkwxnwm5WlBhmt2H5KdgUXEnMKoktp4KjauuTInFDyvT3uQzigJ791VLzqrPkq2Qe8kbsaJaVCxqmAQBEb1PHIhGhPCYWDXg6HUFVuOyBrtYiAfu8vLopmvREcxS1sM2com+470SWsGIK6l0wb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02413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237631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32856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258379"/>
      </p:ext>
    </p:extLst>
  </p:cSld>
  <p:clrMapOvr>
    <a:masterClrMapping/>
  </p:clrMapOvr>
</p:sld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400</TotalTime>
  <Words>337</Words>
  <Application>Microsoft Office PowerPoint</Application>
  <PresentationFormat>Presentación en pantalla (4:3)</PresentationFormat>
  <Paragraphs>70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Técnico</vt:lpstr>
      <vt:lpstr>COCINA FRÍA</vt:lpstr>
      <vt:lpstr>DATOS HISTORICOS</vt:lpstr>
      <vt:lpstr>COCINA FRÍA</vt:lpstr>
      <vt:lpstr>Presentación de PowerPoint</vt:lpstr>
      <vt:lpstr>COCINA FRÍA (ORGANIGRAMA)</vt:lpstr>
      <vt:lpstr>ALGUNAS FUNCIONES DEL GARDE MANGER</vt:lpstr>
      <vt:lpstr>ALGUNAS FUNCIONES DEL GARDE MANGER</vt:lpstr>
      <vt:lpstr>PRINCIPALES PREPARACIONES DE BASE DE LA COCINA FRIA</vt:lpstr>
      <vt:lpstr>CALDOS CORTOS</vt:lpstr>
      <vt:lpstr>CHAUD-FROID</vt:lpstr>
      <vt:lpstr>GELATINAS</vt:lpstr>
      <vt:lpstr>MARINADAS</vt:lpstr>
      <vt:lpstr>PASTAS PARA PATÉS</vt:lpstr>
      <vt:lpstr>RELLENOS</vt:lpstr>
      <vt:lpstr>PANADE</vt:lpstr>
      <vt:lpstr>SALSAS EMULSIONADAS</vt:lpstr>
      <vt:lpstr>VINAGRETAS</vt:lpstr>
      <vt:lpstr>PRINCIPALES PREPARACIONES DE LA COCINA FRIA</vt:lpstr>
      <vt:lpstr>GALANTINAS</vt:lpstr>
      <vt:lpstr>PATÉS</vt:lpstr>
      <vt:lpstr>TERRINA</vt:lpstr>
      <vt:lpstr>ASPIC</vt:lpstr>
      <vt:lpstr>BAVAROISE</vt:lpstr>
      <vt:lpstr>MOUSSE</vt:lpstr>
      <vt:lpstr>ENTREMESES Y PASABOCAS</vt:lpstr>
      <vt:lpstr>CANAPÉS Y VOLOVANES</vt:lpstr>
      <vt:lpstr>ENSALADAS</vt:lpstr>
      <vt:lpstr>SANDWICH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COCINA CALIENTE</dc:title>
  <dc:creator>Luffi</dc:creator>
  <cp:lastModifiedBy>Pablo</cp:lastModifiedBy>
  <cp:revision>35</cp:revision>
  <dcterms:created xsi:type="dcterms:W3CDTF">2013-08-12T16:52:56Z</dcterms:created>
  <dcterms:modified xsi:type="dcterms:W3CDTF">2015-02-02T14:08:21Z</dcterms:modified>
</cp:coreProperties>
</file>